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700" r:id="rId2"/>
  </p:sldMasterIdLst>
  <p:notesMasterIdLst>
    <p:notesMasterId r:id="rId14"/>
  </p:notesMasterIdLst>
  <p:handoutMasterIdLst>
    <p:handoutMasterId r:id="rId15"/>
  </p:handoutMasterIdLst>
  <p:sldIdLst>
    <p:sldId id="1963" r:id="rId3"/>
    <p:sldId id="1983" r:id="rId4"/>
    <p:sldId id="1778" r:id="rId5"/>
    <p:sldId id="1960" r:id="rId6"/>
    <p:sldId id="1991" r:id="rId7"/>
    <p:sldId id="1953" r:id="rId8"/>
    <p:sldId id="1951" r:id="rId9"/>
    <p:sldId id="1971" r:id="rId10"/>
    <p:sldId id="1972" r:id="rId11"/>
    <p:sldId id="1663" r:id="rId12"/>
    <p:sldId id="908" r:id="rId13"/>
  </p:sldIdLst>
  <p:sldSz cx="9144000" cy="6858000" type="screen4x3"/>
  <p:notesSz cx="7077075" cy="93630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MES.RIVERA" initials="J" lastIdx="1" clrIdx="0">
    <p:extLst>
      <p:ext uri="{19B8F6BF-5375-455C-9EA6-DF929625EA0E}">
        <p15:presenceInfo xmlns:p15="http://schemas.microsoft.com/office/powerpoint/2012/main" userId="S-1-5-21-1923034732-3165472078-3183135663-170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17375E"/>
    <a:srgbClr val="0D0D0D"/>
    <a:srgbClr val="000000"/>
    <a:srgbClr val="FFFFD1"/>
    <a:srgbClr val="0000CC"/>
    <a:srgbClr val="A6925A"/>
    <a:srgbClr val="285633"/>
    <a:srgbClr val="CC9900"/>
    <a:srgbClr val="CB79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5405" autoAdjust="0"/>
  </p:normalViewPr>
  <p:slideViewPr>
    <p:cSldViewPr>
      <p:cViewPr varScale="1">
        <p:scale>
          <a:sx n="111" d="100"/>
          <a:sy n="111" d="100"/>
        </p:scale>
        <p:origin x="1452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638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64" d="100"/>
          <a:sy n="64" d="100"/>
        </p:scale>
        <p:origin x="3086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66733" cy="468154"/>
          </a:xfrm>
          <a:prstGeom prst="rect">
            <a:avLst/>
          </a:prstGeom>
        </p:spPr>
        <p:txBody>
          <a:bodyPr vert="horz" lIns="93932" tIns="46966" rIns="93932" bIns="4696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08705" y="0"/>
            <a:ext cx="3066733" cy="468154"/>
          </a:xfrm>
          <a:prstGeom prst="rect">
            <a:avLst/>
          </a:prstGeom>
        </p:spPr>
        <p:txBody>
          <a:bodyPr vert="horz" lIns="93932" tIns="46966" rIns="93932" bIns="46966" rtlCol="0"/>
          <a:lstStyle>
            <a:lvl1pPr algn="r">
              <a:defRPr sz="1200"/>
            </a:lvl1pPr>
          </a:lstStyle>
          <a:p>
            <a:fld id="{0CE3FCA5-A52A-443B-A5B1-7E194A08C435}" type="datetimeFigureOut">
              <a:rPr lang="en-US" smtClean="0"/>
              <a:pPr/>
              <a:t>5/22/2017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93297"/>
            <a:ext cx="3066733" cy="468154"/>
          </a:xfrm>
          <a:prstGeom prst="rect">
            <a:avLst/>
          </a:prstGeom>
        </p:spPr>
        <p:txBody>
          <a:bodyPr vert="horz" lIns="93932" tIns="46966" rIns="93932" bIns="4696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08705" y="8893297"/>
            <a:ext cx="3066733" cy="468154"/>
          </a:xfrm>
          <a:prstGeom prst="rect">
            <a:avLst/>
          </a:prstGeom>
        </p:spPr>
        <p:txBody>
          <a:bodyPr vert="horz" lIns="93932" tIns="46966" rIns="93932" bIns="46966" rtlCol="0" anchor="b"/>
          <a:lstStyle>
            <a:lvl1pPr algn="r">
              <a:defRPr sz="1200"/>
            </a:lvl1pPr>
          </a:lstStyle>
          <a:p>
            <a:fld id="{A1F67F30-E662-4AB1-ACEF-BC8A478520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224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66733" cy="468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932" tIns="46966" rIns="93932" bIns="46966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08705" y="0"/>
            <a:ext cx="3066733" cy="468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932" tIns="46966" rIns="93932" bIns="46966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96975" y="701675"/>
            <a:ext cx="4683125" cy="3511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7708" y="4447461"/>
            <a:ext cx="5661660" cy="4213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932" tIns="46966" rIns="93932" bIns="4696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93297"/>
            <a:ext cx="3066733" cy="468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932" tIns="46966" rIns="93932" bIns="46966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08705" y="8893297"/>
            <a:ext cx="3066733" cy="468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932" tIns="46966" rIns="93932" bIns="46966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5298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>
                <a:solidFill>
                  <a:srgbClr val="000000"/>
                </a:solidFill>
              </a:rPr>
              <a:pPr/>
              <a:t>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28797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2</a:t>
            </a:fld>
            <a:endParaRPr lang="en-US" dirty="0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96975" y="701675"/>
            <a:ext cx="4683125" cy="35115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4083853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2750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3625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5348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21807">
              <a:defRPr/>
            </a:pPr>
            <a:fld id="{9E96FC2E-92B0-4858-A30A-9BB3A28AE976}" type="slidenum">
              <a:rPr lang="en-US">
                <a:solidFill>
                  <a:srgbClr val="000000"/>
                </a:solidFill>
              </a:rPr>
              <a:pPr defTabSz="921807">
                <a:defRPr/>
              </a:pPr>
              <a:t>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59529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21807">
              <a:defRPr/>
            </a:pPr>
            <a:fld id="{9E96FC2E-92B0-4858-A30A-9BB3A28AE976}" type="slidenum">
              <a:rPr lang="en-US">
                <a:solidFill>
                  <a:srgbClr val="000000"/>
                </a:solidFill>
              </a:rPr>
              <a:pPr defTabSz="921807">
                <a:defRPr/>
              </a:pPr>
              <a:t>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98842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>
                <a:solidFill>
                  <a:srgbClr val="000000"/>
                </a:solidFill>
              </a:rPr>
              <a:pPr/>
              <a:t>10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08135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11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96975" y="701675"/>
            <a:ext cx="4683125" cy="35115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1948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ransition spd="slow">
    <p:fade/>
  </p:transition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21" t="2667" r="2126" b="2667"/>
          <a:stretch/>
        </p:blipFill>
        <p:spPr>
          <a:xfrm>
            <a:off x="0" y="5751"/>
            <a:ext cx="9144000" cy="6858000"/>
          </a:xfrm>
          <a:prstGeom prst="rect">
            <a:avLst/>
          </a:prstGeom>
        </p:spPr>
      </p:pic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990600"/>
            <a:ext cx="8229600" cy="5181600"/>
          </a:xfrm>
          <a:solidFill>
            <a:schemeClr val="bg1">
              <a:lumMod val="95000"/>
              <a:lumOff val="5000"/>
              <a:alpha val="80000"/>
            </a:schemeClr>
          </a:solidFill>
          <a:ln/>
        </p:spPr>
        <p:txBody>
          <a:bodyPr anchor="ctr">
            <a:noAutofit/>
          </a:bodyPr>
          <a:lstStyle/>
          <a:p>
            <a:pPr marL="0" lvl="0" indent="0" algn="ctr" fontAlgn="auto">
              <a:spcBef>
                <a:spcPts val="0"/>
              </a:spcBef>
              <a:buNone/>
              <a:defRPr/>
            </a:pPr>
            <a:r>
              <a:rPr lang="es-PR" sz="4000" dirty="0">
                <a:latin typeface="Candara" panose="020E0502030303020204" pitchFamily="34" charset="0"/>
              </a:rPr>
              <a:t>Primavera 2017/Gloria en Lugar de Ceniza: Redención en el Quebrantamiento</a:t>
            </a:r>
          </a:p>
          <a:p>
            <a:pPr marL="0" lvl="0" indent="0" algn="ctr" fontAlgn="auto">
              <a:spcBef>
                <a:spcPts val="0"/>
              </a:spcBef>
              <a:buNone/>
              <a:defRPr/>
            </a:pPr>
            <a:endParaRPr lang="es-PR" sz="4000" dirty="0">
              <a:latin typeface="Candara" panose="020E0502030303020204" pitchFamily="34" charset="0"/>
            </a:endParaRPr>
          </a:p>
          <a:p>
            <a:pPr marL="0" lvl="0" indent="0" algn="ctr" fontAlgn="auto">
              <a:spcBef>
                <a:spcPts val="0"/>
              </a:spcBef>
              <a:buNone/>
              <a:defRPr/>
            </a:pPr>
            <a:r>
              <a:rPr lang="es-PR" sz="4400" dirty="0">
                <a:latin typeface="Candara" panose="020E0502030303020204" pitchFamily="34" charset="0"/>
              </a:rPr>
              <a:t>Sesión 5</a:t>
            </a:r>
            <a:r>
              <a:rPr lang="es-PR" sz="4400" cap="small" dirty="0">
                <a:latin typeface="Candara" panose="020E0502030303020204" pitchFamily="34" charset="0"/>
              </a:rPr>
              <a:t>: Redimidos de la duda que paraliza</a:t>
            </a:r>
            <a:endParaRPr lang="es-PR" sz="4000" cap="small" dirty="0">
              <a:latin typeface="Candara" panose="020E0502030303020204" pitchFamily="34" charset="0"/>
            </a:endParaRPr>
          </a:p>
          <a:p>
            <a:pPr marL="0" indent="-234950" algn="ctr">
              <a:spcBef>
                <a:spcPts val="0"/>
              </a:spcBef>
              <a:buNone/>
            </a:pPr>
            <a:r>
              <a:rPr lang="es-PR" sz="3600" dirty="0">
                <a:latin typeface="Candara" panose="020E0502030303020204" pitchFamily="34" charset="0"/>
              </a:rPr>
              <a:t>21 de mayo de 2017</a:t>
            </a:r>
            <a:endParaRPr lang="es-PR" sz="2400" dirty="0">
              <a:latin typeface="Candara" panose="020E0502030303020204" pitchFamily="34" charset="0"/>
            </a:endParaRPr>
          </a:p>
          <a:p>
            <a:pPr marL="0" indent="-234950" algn="ctr">
              <a:spcBef>
                <a:spcPts val="0"/>
              </a:spcBef>
              <a:buNone/>
            </a:pPr>
            <a:r>
              <a:rPr lang="es-PR" sz="4000" dirty="0">
                <a:latin typeface="Candara" panose="020E0502030303020204" pitchFamily="34" charset="0"/>
              </a:rPr>
              <a:t>(Lucas 1:11-20, 63-65)</a:t>
            </a:r>
            <a:endParaRPr lang="es-PR" sz="2800" dirty="0">
              <a:latin typeface="Candara" panose="020E0502030303020204" pitchFamily="34" charset="0"/>
            </a:endParaRPr>
          </a:p>
        </p:txBody>
      </p:sp>
      <p:sp>
        <p:nvSpPr>
          <p:cNvPr id="11266" name="AutoShape 2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1268" name="AutoShape 4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506623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uiExpand="1" build="p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296"/>
            <a:ext cx="9144000" cy="6847703"/>
          </a:xfrm>
          <a:prstGeom prst="rect">
            <a:avLst/>
          </a:prstGeom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573088"/>
          </a:xfrm>
          <a:solidFill>
            <a:schemeClr val="bg1">
              <a:lumMod val="95000"/>
              <a:lumOff val="5000"/>
              <a:alpha val="80000"/>
            </a:schemeClr>
          </a:solidFill>
          <a:ln/>
        </p:spPr>
        <p:txBody>
          <a:bodyPr anchor="ctr">
            <a:noAutofit/>
          </a:bodyPr>
          <a:lstStyle/>
          <a:p>
            <a:pPr algn="ctr"/>
            <a:r>
              <a:rPr lang="es-PR" dirty="0">
                <a:solidFill>
                  <a:schemeClr val="tx1"/>
                </a:solidFill>
              </a:rPr>
              <a:t>Próximo Estudio Dominical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990600"/>
            <a:ext cx="8382000" cy="5181600"/>
          </a:xfrm>
          <a:solidFill>
            <a:schemeClr val="bg1">
              <a:lumMod val="95000"/>
              <a:lumOff val="5000"/>
              <a:alpha val="80000"/>
            </a:schemeClr>
          </a:solidFill>
          <a:ln/>
        </p:spPr>
        <p:txBody>
          <a:bodyPr anchor="ctr">
            <a:noAutofit/>
          </a:bodyPr>
          <a:lstStyle/>
          <a:p>
            <a:pPr marL="0" lvl="0" indent="0" algn="ctr" fontAlgn="auto">
              <a:spcBef>
                <a:spcPts val="0"/>
              </a:spcBef>
              <a:buNone/>
              <a:defRPr/>
            </a:pPr>
            <a:r>
              <a:rPr lang="es-PR" sz="4000" b="1" dirty="0"/>
              <a:t>Primavera 2017/Tema</a:t>
            </a:r>
            <a:r>
              <a:rPr lang="es-PR" sz="4000" dirty="0"/>
              <a:t>: Gloria en lugar de ceniza: Redención en el quebrantamiento</a:t>
            </a:r>
          </a:p>
          <a:p>
            <a:pPr marL="0" lvl="0" indent="0" algn="ctr" fontAlgn="auto">
              <a:spcBef>
                <a:spcPts val="0"/>
              </a:spcBef>
              <a:buNone/>
              <a:defRPr/>
            </a:pPr>
            <a:r>
              <a:rPr lang="es-PR" sz="4000" dirty="0"/>
              <a:t>Sesión 6</a:t>
            </a:r>
            <a:r>
              <a:rPr lang="es-PR" sz="4000" cap="small" dirty="0"/>
              <a:t>: Redimidos de un pasado de incredulidad</a:t>
            </a:r>
            <a:endParaRPr lang="es-PR" sz="3600" cap="small" dirty="0"/>
          </a:p>
          <a:p>
            <a:pPr marL="0" indent="-234950" algn="ctr">
              <a:spcBef>
                <a:spcPts val="0"/>
              </a:spcBef>
              <a:buNone/>
            </a:pPr>
            <a:r>
              <a:rPr lang="es-PR" sz="4000" dirty="0"/>
              <a:t>28 de mayo de 2017</a:t>
            </a:r>
            <a:endParaRPr lang="es-PR" sz="2800" kern="1200" dirty="0"/>
          </a:p>
          <a:p>
            <a:pPr marL="0" indent="-234950" algn="ctr">
              <a:spcBef>
                <a:spcPts val="0"/>
              </a:spcBef>
              <a:buNone/>
            </a:pPr>
            <a:r>
              <a:rPr lang="es-PR" dirty="0"/>
              <a:t>Leer y meditar en:</a:t>
            </a:r>
          </a:p>
          <a:p>
            <a:pPr marL="0" indent="-234950" algn="ctr">
              <a:spcBef>
                <a:spcPts val="0"/>
              </a:spcBef>
              <a:buNone/>
            </a:pPr>
            <a:r>
              <a:rPr lang="es-PR" dirty="0"/>
              <a:t>(Hechos  26.9-20)</a:t>
            </a:r>
          </a:p>
        </p:txBody>
      </p:sp>
      <p:sp>
        <p:nvSpPr>
          <p:cNvPr id="11266" name="AutoShape 2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1268" name="AutoShape 4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18253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7" grpId="0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11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09600" y="250376"/>
            <a:ext cx="7696200" cy="644514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2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4"/>
            <a:ext cx="7793037" cy="1462087"/>
          </a:xfrm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n-US" dirty="0" err="1"/>
              <a:t>Verdad</a:t>
            </a:r>
            <a:r>
              <a:rPr lang="en-US" dirty="0"/>
              <a:t> Central</a:t>
            </a:r>
            <a:endParaRPr lang="es-PR" dirty="0"/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2057400"/>
            <a:ext cx="6553200" cy="4643438"/>
          </a:xfrm>
          <a:solidFill>
            <a:schemeClr val="bg1">
              <a:alpha val="45000"/>
            </a:schemeClr>
          </a:solidFill>
        </p:spPr>
        <p:txBody>
          <a:bodyPr>
            <a:normAutofit/>
          </a:bodyPr>
          <a:lstStyle/>
          <a:p>
            <a:r>
              <a:rPr lang="es-PR" sz="3600" dirty="0"/>
              <a:t>La Palabra de Dios es totalmente confiable.</a:t>
            </a:r>
          </a:p>
        </p:txBody>
      </p:sp>
      <p:pic>
        <p:nvPicPr>
          <p:cNvPr id="6" name="Picture 5" descr="j0400145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6487376" y="3429000"/>
            <a:ext cx="2123224" cy="3183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18877"/>
      </p:ext>
    </p:extLst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41" r="1"/>
          <a:stretch/>
        </p:blipFill>
        <p:spPr>
          <a:xfrm>
            <a:off x="0" y="0"/>
            <a:ext cx="9147994" cy="6858000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solidFill>
                  <a:schemeClr val="bg1">
                    <a:lumMod val="85000"/>
                  </a:schemeClr>
                </a:solidFill>
                <a:latin typeface="Candara" panose="020E0502030303020204" pitchFamily="34" charset="0"/>
              </a:rPr>
              <a:t>Pasaje bíblico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2438400" y="2286000"/>
            <a:ext cx="42672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>
                <a:latin typeface="Candara" panose="020E0502030303020204" pitchFamily="34" charset="0"/>
                <a:cs typeface="David" panose="020E0502060401010101" pitchFamily="34" charset="-79"/>
              </a:rPr>
              <a:t>Lucas 1.11-17</a:t>
            </a:r>
            <a:endParaRPr lang="es-ES" sz="4800" dirty="0">
              <a:latin typeface="Candara" panose="020E0502030303020204" pitchFamily="34" charset="0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648641825"/>
      </p:ext>
    </p:extLst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Lucas 1.11-17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28600" y="2057400"/>
            <a:ext cx="8715376" cy="4031873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es-ES" sz="3200" i="1" baseline="30000" dirty="0"/>
              <a:t>11</a:t>
            </a:r>
            <a:r>
              <a:rPr lang="es-ES" sz="3200" i="1" dirty="0"/>
              <a:t>Y se le apareció un ángel del Señor puesto en pie a la derecha del altar del incienso. </a:t>
            </a:r>
            <a:r>
              <a:rPr lang="es-ES" sz="3200" i="1" baseline="30000" dirty="0"/>
              <a:t>12</a:t>
            </a:r>
            <a:r>
              <a:rPr lang="es-ES" sz="3200" i="1" dirty="0"/>
              <a:t>Y se turbó Zacarías al verle, y le sobrecogió temor. </a:t>
            </a:r>
            <a:r>
              <a:rPr lang="es-ES" sz="3200" i="1" baseline="30000" dirty="0"/>
              <a:t>13</a:t>
            </a:r>
            <a:r>
              <a:rPr lang="es-ES" sz="3200" i="1" dirty="0"/>
              <a:t>Pero el ángel le dijo: Zacarías, no temas; porque tu oración ha sido oída, y tu mujer </a:t>
            </a:r>
            <a:r>
              <a:rPr lang="es-ES" sz="3200" i="1" dirty="0" err="1"/>
              <a:t>Elisabet</a:t>
            </a:r>
            <a:r>
              <a:rPr lang="es-ES" sz="3200" i="1" dirty="0"/>
              <a:t> te dará a luz un hijo, y llamarás su nombre Juan. </a:t>
            </a:r>
            <a:r>
              <a:rPr lang="es-ES" sz="3200" i="1" baseline="30000" dirty="0"/>
              <a:t>14</a:t>
            </a:r>
            <a:r>
              <a:rPr lang="es-ES" sz="3200" i="1" dirty="0"/>
              <a:t>Y tendrás gozo y alegría, y muchos se regocijarán de su nacimiento;</a:t>
            </a:r>
            <a:endParaRPr lang="es-ES" sz="3200" b="1" i="1" dirty="0"/>
          </a:p>
        </p:txBody>
      </p:sp>
    </p:spTree>
    <p:extLst>
      <p:ext uri="{BB962C8B-B14F-4D97-AF65-F5344CB8AC3E}">
        <p14:creationId xmlns:p14="http://schemas.microsoft.com/office/powerpoint/2010/main" val="2503741547"/>
      </p:ext>
    </p:extLst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Lucas 1.11-17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28600" y="2057400"/>
            <a:ext cx="8715376" cy="486287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es-ES" sz="3100" i="1" baseline="30000" dirty="0"/>
              <a:t>15</a:t>
            </a:r>
            <a:r>
              <a:rPr lang="es-ES" sz="3100" i="1" dirty="0"/>
              <a:t>porque será grande delante de Dios. No beberá vino ni sidra, y será lleno del Espíritu Santo, aun desde el vientre de su madre. </a:t>
            </a:r>
            <a:r>
              <a:rPr lang="es-ES" sz="3100" i="1" baseline="30000" dirty="0"/>
              <a:t>16</a:t>
            </a:r>
            <a:r>
              <a:rPr lang="es-ES" sz="3100" i="1" dirty="0"/>
              <a:t>Y hará que muchos de los hijos de Israel se conviertan al Señor Dios de ellos. </a:t>
            </a:r>
            <a:r>
              <a:rPr lang="es-ES" sz="3100" i="1" baseline="30000" dirty="0"/>
              <a:t>17</a:t>
            </a:r>
            <a:r>
              <a:rPr lang="es-ES" sz="3100" i="1" dirty="0"/>
              <a:t>E irá delante de él con el espíritu y el poder de Elías, para hacer volver los corazones de los padres a los hijos, y de los rebeldes a la prudencia de los justos, para preparar al Señor un pueblo bien dispuesto.</a:t>
            </a:r>
            <a:endParaRPr lang="es-ES" sz="3100" b="1" i="1" dirty="0"/>
          </a:p>
        </p:txBody>
      </p:sp>
    </p:spTree>
    <p:extLst>
      <p:ext uri="{BB962C8B-B14F-4D97-AF65-F5344CB8AC3E}">
        <p14:creationId xmlns:p14="http://schemas.microsoft.com/office/powerpoint/2010/main" val="605096581"/>
      </p:ext>
    </p:extLst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41" r="1"/>
          <a:stretch/>
        </p:blipFill>
        <p:spPr>
          <a:xfrm>
            <a:off x="0" y="0"/>
            <a:ext cx="9147994" cy="6858000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solidFill>
                  <a:schemeClr val="bg1">
                    <a:lumMod val="85000"/>
                  </a:schemeClr>
                </a:solidFill>
                <a:latin typeface="Candara" panose="020E0502030303020204" pitchFamily="34" charset="0"/>
              </a:rPr>
              <a:t>Pasaje bíblico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2440397" y="2286000"/>
            <a:ext cx="42672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>
                <a:latin typeface="Candara" panose="020E0502030303020204" pitchFamily="34" charset="0"/>
                <a:cs typeface="David" panose="020E0502060401010101" pitchFamily="34" charset="-79"/>
              </a:rPr>
              <a:t>Lucas 1.18-20</a:t>
            </a:r>
            <a:endParaRPr lang="es-ES" sz="4800" dirty="0">
              <a:latin typeface="Candara" panose="020E0502030303020204" pitchFamily="34" charset="0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365382134"/>
      </p:ext>
    </p:extLst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7</a:t>
            </a:fld>
            <a:endParaRPr lang="en-US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85800"/>
            <a:ext cx="7086600" cy="1004888"/>
          </a:xfrm>
        </p:spPr>
        <p:txBody>
          <a:bodyPr/>
          <a:lstStyle/>
          <a:p>
            <a:r>
              <a:rPr lang="es-ES" dirty="0"/>
              <a:t>Lucas 1.18-20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2057400"/>
            <a:ext cx="8718551" cy="452431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es-ES" sz="3200" i="1" baseline="30000" dirty="0"/>
              <a:t>18</a:t>
            </a:r>
            <a:r>
              <a:rPr lang="es-ES" sz="3200" i="1" dirty="0"/>
              <a:t>Dijo Zacarías al ángel: ¿En qué conoceré esto? Porque yo soy viejo, y mi mujer es de edad avanzada. </a:t>
            </a:r>
            <a:r>
              <a:rPr lang="es-ES" sz="3200" i="1" baseline="30000" dirty="0"/>
              <a:t>19</a:t>
            </a:r>
            <a:r>
              <a:rPr lang="es-ES" sz="3200" i="1" dirty="0"/>
              <a:t>Respondiendo el ángel, le dijo: Yo soy Gabriel, que estoy delante de Dios; y he sido enviado a hablarte, y darte estas buenas nuevas. </a:t>
            </a:r>
            <a:r>
              <a:rPr lang="es-ES" sz="3200" i="1" baseline="30000" dirty="0"/>
              <a:t>20</a:t>
            </a:r>
            <a:r>
              <a:rPr lang="es-ES" sz="3200" i="1" dirty="0"/>
              <a:t>Y ahora quedarás mudo y no podrás hablar, hasta el día en que esto se haga, por cuanto no creíste mis palabras, las cuales se cumplirán a su tiempo.</a:t>
            </a:r>
          </a:p>
        </p:txBody>
      </p:sp>
    </p:spTree>
    <p:extLst>
      <p:ext uri="{BB962C8B-B14F-4D97-AF65-F5344CB8AC3E}">
        <p14:creationId xmlns:p14="http://schemas.microsoft.com/office/powerpoint/2010/main" val="1018838012"/>
      </p:ext>
    </p:extLst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41" r="1"/>
          <a:stretch/>
        </p:blipFill>
        <p:spPr>
          <a:xfrm>
            <a:off x="0" y="0"/>
            <a:ext cx="9147994" cy="6858000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solidFill>
                  <a:schemeClr val="bg1">
                    <a:lumMod val="85000"/>
                  </a:schemeClr>
                </a:solidFill>
                <a:latin typeface="Candara" panose="020E0502030303020204" pitchFamily="34" charset="0"/>
              </a:rPr>
              <a:t>Pasaje bíblico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2440397" y="2286000"/>
            <a:ext cx="42672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  <a:buFont typeface="Wingdings" pitchFamily="2" charset="2"/>
              <a:buNone/>
              <a:tabLst/>
              <a:defRPr/>
            </a:pPr>
            <a:r>
              <a:rPr kumimoji="0" lang="es-PR" sz="4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David" panose="020E0502060401010101" pitchFamily="34" charset="-79"/>
              </a:rPr>
              <a:t>Lucas 1.63-65</a:t>
            </a:r>
            <a:endParaRPr kumimoji="0" lang="es-ES" sz="4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ndara" panose="020E0502030303020204" pitchFamily="34" charset="0"/>
              <a:ea typeface="+mn-ea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729621333"/>
      </p:ext>
    </p:extLst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D3A36D5-4982-416A-93B5-B3CD44AA987B}" type="slidenum"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itchFamily="34" charset="0"/>
              <a:ea typeface="+mn-ea"/>
              <a:cs typeface="Arial" charset="0"/>
            </a:endParaRPr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85800"/>
            <a:ext cx="7086600" cy="1004888"/>
          </a:xfrm>
        </p:spPr>
        <p:txBody>
          <a:bodyPr/>
          <a:lstStyle/>
          <a:p>
            <a:r>
              <a:rPr lang="es-ES" dirty="0"/>
              <a:t>Lucas 1.63-65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599" y="2057400"/>
            <a:ext cx="8718551" cy="452431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es-ES" sz="3600" i="1" baseline="30000" dirty="0"/>
              <a:t>63</a:t>
            </a:r>
            <a:r>
              <a:rPr lang="es-ES" sz="3600" i="1" dirty="0"/>
              <a:t>Y pidiendo una tablilla, escribió, diciendo: Juan es su nombre. Y todos se maravillaron. </a:t>
            </a:r>
            <a:r>
              <a:rPr lang="es-ES" sz="3600" i="1" baseline="30000" dirty="0"/>
              <a:t>64</a:t>
            </a:r>
            <a:r>
              <a:rPr lang="es-ES" sz="3600" i="1" dirty="0"/>
              <a:t>Al momento fue abierta su boca y suelta su lengua, y habló bendiciendo a Dios. </a:t>
            </a:r>
            <a:r>
              <a:rPr lang="es-ES" sz="3600" i="1" baseline="30000" dirty="0"/>
              <a:t>65</a:t>
            </a:r>
            <a:r>
              <a:rPr lang="es-ES" sz="3600" i="1" dirty="0"/>
              <a:t>Y se llenaron de temor todos sus vecinos; y en todas las montañas de Judea se divulgaron todas estas cosas.</a:t>
            </a:r>
          </a:p>
        </p:txBody>
      </p:sp>
    </p:spTree>
    <p:extLst>
      <p:ext uri="{BB962C8B-B14F-4D97-AF65-F5344CB8AC3E}">
        <p14:creationId xmlns:p14="http://schemas.microsoft.com/office/powerpoint/2010/main" val="2678090525"/>
      </p:ext>
    </p:extLst>
  </p:cSld>
  <p:clrMapOvr>
    <a:masterClrMapping/>
  </p:clrMapOvr>
  <p:transition spd="slow">
    <p:fade/>
  </p:transition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116299</TotalTime>
  <Words>435</Words>
  <Application>Microsoft Office PowerPoint</Application>
  <PresentationFormat>On-screen Show (4:3)</PresentationFormat>
  <Paragraphs>42</Paragraphs>
  <Slides>11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Arial</vt:lpstr>
      <vt:lpstr>Calibri</vt:lpstr>
      <vt:lpstr>Candara</vt:lpstr>
      <vt:lpstr>David</vt:lpstr>
      <vt:lpstr>Tahoma</vt:lpstr>
      <vt:lpstr>Wingdings</vt:lpstr>
      <vt:lpstr>Blends</vt:lpstr>
      <vt:lpstr>1_Office Theme</vt:lpstr>
      <vt:lpstr>PowerPoint Presentation</vt:lpstr>
      <vt:lpstr>Verdad Central</vt:lpstr>
      <vt:lpstr>Pasaje bíblico</vt:lpstr>
      <vt:lpstr>Lucas 1.11-17</vt:lpstr>
      <vt:lpstr>Lucas 1.11-17</vt:lpstr>
      <vt:lpstr>Pasaje bíblico</vt:lpstr>
      <vt:lpstr>Lucas 1.18-20</vt:lpstr>
      <vt:lpstr>Pasaje bíblico</vt:lpstr>
      <vt:lpstr>Lucas 1.63-65</vt:lpstr>
      <vt:lpstr>Próximo Estudio Dominical</vt:lpstr>
      <vt:lpstr>PowerPoint Presentation</vt:lpstr>
    </vt:vector>
  </TitlesOfParts>
  <Company>UIPR-Aguadilla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redimidos_de_la_duda_que_paraliza_052117</dc:title>
  <dc:creator>Tito Ortega</dc:creator>
  <cp:lastModifiedBy>Tito</cp:lastModifiedBy>
  <cp:revision>5594</cp:revision>
  <cp:lastPrinted>2017-02-19T03:20:39Z</cp:lastPrinted>
  <dcterms:created xsi:type="dcterms:W3CDTF">2007-01-24T21:53:34Z</dcterms:created>
  <dcterms:modified xsi:type="dcterms:W3CDTF">2017-05-23T01:15:41Z</dcterms:modified>
</cp:coreProperties>
</file>