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2"/>
  </p:notesMasterIdLst>
  <p:handoutMasterIdLst>
    <p:handoutMasterId r:id="rId23"/>
  </p:handoutMasterIdLst>
  <p:sldIdLst>
    <p:sldId id="794" r:id="rId3"/>
    <p:sldId id="804" r:id="rId4"/>
    <p:sldId id="1919" r:id="rId5"/>
    <p:sldId id="1974" r:id="rId6"/>
    <p:sldId id="1778" r:id="rId7"/>
    <p:sldId id="1814" r:id="rId8"/>
    <p:sldId id="1975" r:id="rId9"/>
    <p:sldId id="1976" r:id="rId10"/>
    <p:sldId id="1979" r:id="rId11"/>
    <p:sldId id="1965" r:id="rId12"/>
    <p:sldId id="1966" r:id="rId13"/>
    <p:sldId id="1977" r:id="rId14"/>
    <p:sldId id="1978" r:id="rId15"/>
    <p:sldId id="1953" r:id="rId16"/>
    <p:sldId id="1951" r:id="rId17"/>
    <p:sldId id="1790" r:id="rId18"/>
    <p:sldId id="1704" r:id="rId19"/>
    <p:sldId id="1663" r:id="rId20"/>
    <p:sldId id="908" r:id="rId2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10" d="100"/>
          <a:sy n="110" d="100"/>
        </p:scale>
        <p:origin x="148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7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080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63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23148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07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566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68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encounterhumber.files.wordpress.com/2015/01/abraham-on-the-plains-of-mamre-grant-romney-clawson-c-ir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" r="468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>
                <a:latin typeface="Arial" charset="0"/>
              </a:rPr>
              <a:t>Estudios Bíblicos </a:t>
            </a:r>
            <a:r>
              <a:rPr lang="en-US" sz="1600" i="1" dirty="0">
                <a:latin typeface="Arial" charset="0"/>
              </a:rPr>
              <a:t>Lifeway</a:t>
            </a:r>
            <a:r>
              <a:rPr lang="es-PR" sz="1600" i="1" dirty="0">
                <a:latin typeface="Arial" charset="0"/>
              </a:rPr>
              <a:t> </a:t>
            </a:r>
            <a:r>
              <a:rPr lang="es-PR" sz="1600" dirty="0">
                <a:latin typeface="Arial" charset="0"/>
              </a:rPr>
              <a:t>®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533400"/>
            <a:ext cx="7937951" cy="2590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2017/Tema: Gloria en lugar de ceniza: Redención en el quebrantamiento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31242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>
                <a:latin typeface="+mj-lt"/>
              </a:rPr>
              <a:t>Sesión 3: Redimidos de las malas decisiones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>
                <a:latin typeface="+mj-lt"/>
                <a:cs typeface="+mn-cs"/>
              </a:rPr>
              <a:t>7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>
                <a:latin typeface="+mj-lt"/>
              </a:rPr>
              <a:t>mayo 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2017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>
                <a:latin typeface="+mj-lt"/>
              </a:rPr>
              <a:t>(</a:t>
            </a:r>
            <a:r>
              <a:rPr lang="es-PR" sz="2800" dirty="0"/>
              <a:t>Génesis</a:t>
            </a:r>
            <a:r>
              <a:rPr lang="en-US" sz="2800" dirty="0"/>
              <a:t> 15:1-6; 16:1-5; 17:18-19</a:t>
            </a:r>
            <a:r>
              <a:rPr lang="en-US" sz="2800" dirty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Aguadilla</a:t>
            </a: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Génesis 16:1-5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20436235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1" y="2212482"/>
            <a:ext cx="8534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</a:t>
            </a:r>
            <a:r>
              <a:rPr lang="es-ES" sz="3600" dirty="0" err="1"/>
              <a:t>Sarai</a:t>
            </a:r>
            <a:r>
              <a:rPr lang="es-ES" sz="3600" dirty="0"/>
              <a:t> mujer de Abram no le daba hijos; y ella tenía una sierva egipcia, que se llamaba Agar. Dijo entonces </a:t>
            </a:r>
            <a:r>
              <a:rPr lang="es-ES" sz="3600" dirty="0" err="1"/>
              <a:t>Sarai</a:t>
            </a:r>
            <a:r>
              <a:rPr lang="es-ES" sz="3600" dirty="0"/>
              <a:t> a Abram: Ya ves que Jehová me ha hecho estéril; te ruego, pues, que te llegues a mi sierva; quizá tendré hijos de ella. Y atendió Abram al ruego de </a:t>
            </a:r>
            <a:r>
              <a:rPr lang="es-ES" sz="3600" dirty="0" err="1"/>
              <a:t>Sarai</a:t>
            </a:r>
            <a:r>
              <a:rPr lang="es-ES" sz="3600" dirty="0"/>
              <a:t>...”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Génesis 16:1-5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8224873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1" y="2212482"/>
            <a:ext cx="8534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“...Y </a:t>
            </a:r>
            <a:r>
              <a:rPr lang="es-ES" sz="3600" dirty="0" err="1"/>
              <a:t>Sarai</a:t>
            </a:r>
            <a:r>
              <a:rPr lang="es-ES" sz="3600" dirty="0"/>
              <a:t> mujer de Abram tomó a Agar su sierva egipcia, al cabo de diez años que había habitado Abram en la tierra de Canaán, y la dio por mujer a Abram su marido. Y él se llegó a Agar, la cual concibió; y cuando vio que había concebido, miraba con desprecio a su señora...”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Génesis 16:1-5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3501371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1" y="2212482"/>
            <a:ext cx="8534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“...Entonces </a:t>
            </a:r>
            <a:r>
              <a:rPr lang="es-ES" sz="3600" dirty="0" err="1"/>
              <a:t>Sarai</a:t>
            </a:r>
            <a:r>
              <a:rPr lang="es-ES" sz="3600" dirty="0"/>
              <a:t> dijo a Abram: Mi afrenta sea sobre ti; yo te di mi sierva por mujer, y viéndose encinta, me mira con desprecio; juzgue Jehová entre tú y yo.”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Génesis 16:1-5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53303351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Génesis</a:t>
            </a: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 17:18-19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“Y dijo Abraham a Dios: Ojalá Ismael viva delante de ti. Respondió Dios: Ciertamente Sara tu mujer te dará a luz un hijo, y llamarás su nombre Isaac; y confirmaré mi pacto con él como pacto perpetuo para sus descendientes después de él.”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Génesis 17:18-19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Es importante saber esperar, especialmente cuando esperamos en Dios.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399" y="5105400"/>
            <a:ext cx="8640725" cy="1295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800" dirty="0"/>
              <a:t>Floyd, </a:t>
            </a:r>
            <a:r>
              <a:rPr lang="es-PR" sz="1800" dirty="0" err="1"/>
              <a:t>Ronnie</a:t>
            </a:r>
            <a:r>
              <a:rPr lang="es-PR" sz="1800" dirty="0"/>
              <a:t>, David Francis y Elizabeth Works-Díaz, eds. </a:t>
            </a:r>
            <a:r>
              <a:rPr lang="es-PR" sz="1800" i="1" dirty="0"/>
              <a:t>Estudios Bíblicos para la Vida para Adultos, </a:t>
            </a:r>
            <a:r>
              <a:rPr lang="es-PR" sz="1800" dirty="0"/>
              <a:t>Vol. 3, Núm. 3, Primavera 2017.</a:t>
            </a:r>
            <a:r>
              <a:rPr lang="es-PR" sz="1800" i="1" dirty="0"/>
              <a:t>  </a:t>
            </a:r>
            <a:r>
              <a:rPr lang="es-PR" sz="1800" dirty="0"/>
              <a:t>Nashville, TN: </a:t>
            </a:r>
            <a:r>
              <a:rPr lang="es-PR" sz="1800" dirty="0" err="1"/>
              <a:t>Lifeway</a:t>
            </a:r>
            <a:r>
              <a:rPr lang="es-PR" sz="1800" dirty="0"/>
              <a:t> </a:t>
            </a:r>
            <a:r>
              <a:rPr lang="es-PR" sz="1800" dirty="0" err="1"/>
              <a:t>Church</a:t>
            </a:r>
            <a:r>
              <a:rPr lang="es-PR" sz="1800" dirty="0"/>
              <a:t> </a:t>
            </a:r>
            <a:r>
              <a:rPr lang="es-PR" sz="1800" dirty="0" err="1"/>
              <a:t>Resources</a:t>
            </a:r>
            <a:r>
              <a:rPr lang="es-PR" sz="1800" dirty="0"/>
              <a:t>, 2017. 115-124.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/>
              <a:t>MacDonald, William. </a:t>
            </a:r>
            <a:r>
              <a:rPr lang="en-US" sz="1800" dirty="0" err="1"/>
              <a:t>Comentario</a:t>
            </a:r>
            <a:r>
              <a:rPr lang="en-US" sz="1800" dirty="0"/>
              <a:t> </a:t>
            </a:r>
            <a:r>
              <a:rPr lang="en-US" sz="1800" dirty="0" err="1"/>
              <a:t>Bíblico</a:t>
            </a:r>
            <a:r>
              <a:rPr lang="en-US" sz="1800" dirty="0"/>
              <a:t> de William MacDonald: </a:t>
            </a:r>
            <a:r>
              <a:rPr lang="en-US" sz="1800" dirty="0" err="1"/>
              <a:t>Antiguo</a:t>
            </a:r>
            <a:r>
              <a:rPr lang="en-US" sz="1800" dirty="0"/>
              <a:t> </a:t>
            </a:r>
            <a:r>
              <a:rPr lang="en-US" sz="1800" dirty="0" err="1"/>
              <a:t>Testamento</a:t>
            </a:r>
            <a:r>
              <a:rPr lang="en-US" sz="1800" dirty="0"/>
              <a:t> Y Nuevo </a:t>
            </a:r>
            <a:r>
              <a:rPr lang="en-US" sz="1800" dirty="0" err="1"/>
              <a:t>Testamento</a:t>
            </a:r>
            <a:r>
              <a:rPr lang="en-US" sz="1800" dirty="0"/>
              <a:t>. </a:t>
            </a:r>
            <a:r>
              <a:rPr lang="en-US" sz="1800" dirty="0" err="1"/>
              <a:t>Viladecavalls</a:t>
            </a:r>
            <a:r>
              <a:rPr lang="en-US" sz="1800" dirty="0"/>
              <a:t> (Barcelona), </a:t>
            </a:r>
            <a:r>
              <a:rPr lang="en-US" sz="1800" dirty="0" err="1"/>
              <a:t>España</a:t>
            </a:r>
            <a:r>
              <a:rPr lang="en-US" sz="1800" dirty="0"/>
              <a:t>: Editorial CLIE, 2004.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/>
              <a:t>Ventura, Samuel Vila. </a:t>
            </a:r>
            <a:r>
              <a:rPr lang="en-US" sz="1800" i="1" dirty="0"/>
              <a:t>Nuevo </a:t>
            </a:r>
            <a:r>
              <a:rPr lang="en-US" sz="1800" i="1" dirty="0" err="1"/>
              <a:t>diccionario</a:t>
            </a:r>
            <a:r>
              <a:rPr lang="en-US" sz="1800" i="1" dirty="0"/>
              <a:t> </a:t>
            </a:r>
            <a:r>
              <a:rPr lang="en-US" sz="1800" i="1" dirty="0" err="1"/>
              <a:t>biblico</a:t>
            </a:r>
            <a:r>
              <a:rPr lang="en-US" sz="1800" i="1" dirty="0"/>
              <a:t> </a:t>
            </a:r>
            <a:r>
              <a:rPr lang="en-US" sz="1800" i="1" dirty="0" err="1"/>
              <a:t>ilustrado</a:t>
            </a:r>
            <a:r>
              <a:rPr lang="en-US" sz="1800" dirty="0"/>
              <a:t> 1985.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/>
              <a:t>Vine, W.E. </a:t>
            </a:r>
            <a:r>
              <a:rPr lang="es-ES" sz="1800" i="1" dirty="0"/>
              <a:t>Vine diccionario expositivo de palabras del Antiguo y del Nuevo Testamento exhaustivo</a:t>
            </a:r>
            <a:r>
              <a:rPr lang="es-ES" sz="1800" dirty="0"/>
              <a:t> 1999.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/>
              <a:t>Wiersbe</a:t>
            </a:r>
            <a:r>
              <a:rPr lang="es-ES" sz="1800" dirty="0"/>
              <a:t>, Warren W. Bosquejos Expositivos de La Biblia: Antiguo Y Nuevo Testamento. </a:t>
            </a:r>
            <a:r>
              <a:rPr lang="es-ES" sz="1800" dirty="0" err="1"/>
              <a:t>electronic</a:t>
            </a:r>
            <a:r>
              <a:rPr lang="es-ES" sz="1800" dirty="0"/>
              <a:t> ed. Nashville: Editorial Caribe, 1995.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onelivinghope.files.wordpress.com/2012/08/jacob-bows-before-esau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21" y="381000"/>
            <a:ext cx="9150221" cy="598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10600" cy="5562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s-PR" sz="4400" dirty="0"/>
              <a:t>Primavera </a:t>
            </a:r>
            <a:r>
              <a:rPr lang="es-PR" sz="4400" kern="1200" dirty="0"/>
              <a:t>2017/</a:t>
            </a:r>
            <a:r>
              <a:rPr lang="es-PR" sz="4400" dirty="0"/>
              <a:t>Tema: Gloria en lugar de ceniza: Redención en el quebrantamiento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</a:t>
            </a:r>
            <a:r>
              <a:rPr lang="es-PR" sz="4400" dirty="0"/>
              <a:t>3</a:t>
            </a:r>
            <a:r>
              <a:rPr lang="es-PR" sz="4400" cap="small" dirty="0"/>
              <a:t>: Redimidos de las relaciones rotas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14</a:t>
            </a:r>
            <a:r>
              <a:rPr lang="es-PR" sz="4000" kern="1200" dirty="0"/>
              <a:t> de </a:t>
            </a:r>
            <a:r>
              <a:rPr lang="es-PR" sz="4000" dirty="0"/>
              <a:t>mayo </a:t>
            </a:r>
            <a:r>
              <a:rPr lang="es-PR" sz="4000" kern="1200" dirty="0"/>
              <a:t>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(Génesis 27</a:t>
            </a:r>
            <a:r>
              <a:rPr lang="en-US" dirty="0"/>
              <a:t>:41; 33:1-11</a:t>
            </a:r>
            <a:r>
              <a:rPr lang="es-PR" dirty="0"/>
              <a:t>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Los planes de Dios </a:t>
            </a:r>
            <a:r>
              <a:rPr lang="es-PR" sz="3600" dirty="0"/>
              <a:t>siempre son mejores que los nuestros</a:t>
            </a:r>
            <a:r>
              <a:rPr lang="es-ES" sz="3600" dirty="0"/>
              <a:t>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4196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Dios llamó a Abram para que dejara su parentela y su tierra para ir a otra tierra que Él le mostraría.</a:t>
            </a:r>
          </a:p>
          <a:p>
            <a:r>
              <a:rPr lang="es-PR" dirty="0"/>
              <a:t>Además, Dios prometió bendecirlo,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486400"/>
            <a:ext cx="84582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/>
              <a:t>engrandecer su nombre y hacer de él una gran nación.</a:t>
            </a:r>
          </a:p>
        </p:txBody>
      </p:sp>
      <p:pic>
        <p:nvPicPr>
          <p:cNvPr id="2" name="Picture 2" descr="https://scripturescript.files.wordpress.com/2014/02/abraham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6" y="2133600"/>
            <a:ext cx="4286250" cy="321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4196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Dios también le prometió a Abram que tendría un hijo y gran descendencia.</a:t>
            </a:r>
          </a:p>
          <a:p>
            <a:r>
              <a:rPr lang="es-PR" dirty="0"/>
              <a:t>Pero Abram y su esposa </a:t>
            </a:r>
            <a:r>
              <a:rPr lang="es-PR" dirty="0" err="1"/>
              <a:t>Sarai</a:t>
            </a:r>
            <a:r>
              <a:rPr lang="es-PR" dirty="0"/>
              <a:t> eran de edad avanzada.</a:t>
            </a:r>
          </a:p>
          <a:p>
            <a:endParaRPr lang="es-P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486400"/>
            <a:ext cx="84582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-344488"/>
            <a:r>
              <a:rPr lang="es-PR" dirty="0"/>
              <a:t>Abram se debatía entre las promesas de Dios para el futuro y su realidad presente.</a:t>
            </a:r>
          </a:p>
        </p:txBody>
      </p:sp>
      <p:pic>
        <p:nvPicPr>
          <p:cNvPr id="2" name="Picture 2" descr="https://scripturescript.files.wordpress.com/2014/02/abraham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6" y="2133600"/>
            <a:ext cx="4286250" cy="321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47744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Génesis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15:1-6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600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“Después de estas cosas vino la palabra de Jehová a Abram en visión, diciendo: No temas, Abram; yo soy tu escudo, y tu galardón será sobremanera grande. Y respondió Abram: Señor Jehová, ¿qué me darás, siendo así que ando sin hijo, y el mayordomo de mi casa es ese damasceno Eliezer?...”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Génesis 15:1-6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600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“...Dijo también Abram: Mira que no me has dado prole, y he aquí que será mi heredero un esclavo nacido en mi casa. Luego vino a él palabra de Jehová, diciendo: No te heredará éste, sino un hijo tuyo será el que te heredará. Y lo llevó fuera, y le dijo...”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Génesis 15:1-6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0321637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600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“...Mira ahora los cielos, y cuenta las estrellas, si las puedes contar. Y le dijo: Así será tu descendencia. Y creyó a Jehová, y le fue contado por justicia.”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Génesis 15:1-6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148117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098" name="Picture 2" descr="http://sallomo.es/wp-content/uploads/2016/06/37-mapa-del-mundo-de-antiguo-testament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2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291739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115160</TotalTime>
  <Words>767</Words>
  <Application>Microsoft Office PowerPoint</Application>
  <PresentationFormat>On-screen Show (4:3)</PresentationFormat>
  <Paragraphs>82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Pasaje bíblico</vt:lpstr>
      <vt:lpstr>Génesis 15:1-6</vt:lpstr>
      <vt:lpstr>Génesis 15:1-6</vt:lpstr>
      <vt:lpstr>Génesis 15:1-6</vt:lpstr>
      <vt:lpstr>PowerPoint Presentation</vt:lpstr>
      <vt:lpstr>Pasaje bíblico</vt:lpstr>
      <vt:lpstr>Génesis 16:1-5</vt:lpstr>
      <vt:lpstr>Génesis 16:1-5</vt:lpstr>
      <vt:lpstr>Génesis 16:1-5</vt:lpstr>
      <vt:lpstr>Pasaje bíblico</vt:lpstr>
      <vt:lpstr>Génesis 17:18-19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redimidos_de_las_malas_decisiones_050717</dc:title>
  <dc:creator>JRIVERA</dc:creator>
  <cp:lastModifiedBy>Tito</cp:lastModifiedBy>
  <cp:revision>5612</cp:revision>
  <cp:lastPrinted>2016-04-09T19:10:40Z</cp:lastPrinted>
  <dcterms:created xsi:type="dcterms:W3CDTF">2007-01-24T21:53:34Z</dcterms:created>
  <dcterms:modified xsi:type="dcterms:W3CDTF">2017-05-10T03:32:33Z</dcterms:modified>
</cp:coreProperties>
</file>