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0"/>
  </p:notesMasterIdLst>
  <p:handoutMasterIdLst>
    <p:handoutMasterId r:id="rId21"/>
  </p:handoutMasterIdLst>
  <p:sldIdLst>
    <p:sldId id="1963" r:id="rId3"/>
    <p:sldId id="804" r:id="rId4"/>
    <p:sldId id="1974" r:id="rId5"/>
    <p:sldId id="1966" r:id="rId6"/>
    <p:sldId id="1967" r:id="rId7"/>
    <p:sldId id="1778" r:id="rId8"/>
    <p:sldId id="1968" r:id="rId9"/>
    <p:sldId id="1973" r:id="rId10"/>
    <p:sldId id="1953" r:id="rId11"/>
    <p:sldId id="1970" r:id="rId12"/>
    <p:sldId id="1969" r:id="rId13"/>
    <p:sldId id="1964" r:id="rId14"/>
    <p:sldId id="1971" r:id="rId15"/>
    <p:sldId id="1972" r:id="rId16"/>
    <p:sldId id="1704" r:id="rId17"/>
    <p:sldId id="1663" r:id="rId18"/>
    <p:sldId id="908" r:id="rId19"/>
  </p:sldIdLst>
  <p:sldSz cx="9144000" cy="6858000" type="screen4x3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5" d="100"/>
          <a:sy n="105" d="100"/>
        </p:scale>
        <p:origin x="1632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8917422"/>
            <a:ext cx="3077739" cy="469424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1" tIns="47111" rIns="94221" bIns="4711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093" y="0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1" tIns="47111" rIns="94221" bIns="471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3325" y="703263"/>
            <a:ext cx="4695825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48" y="4459526"/>
            <a:ext cx="5681980" cy="422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1" tIns="47111" rIns="94221" bIns="47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7422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1" tIns="47111" rIns="94221" bIns="4711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093" y="8917422"/>
            <a:ext cx="307773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1" tIns="47111" rIns="94221" bIns="471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03263"/>
            <a:ext cx="4695825" cy="3521075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03263"/>
            <a:ext cx="4695825" cy="3521075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253663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7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03325" y="703263"/>
            <a:ext cx="4695825" cy="3521075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f.ly/logosres/rvr60;ref=BibleRVR60.Nu12.1;off=44;ctx=12$0A$EF$BB$BF1$EF$BB$BF$E2$80$A2~Mar$C3$ADa_y_Aar$C3$B3n_hablaron_contra_Mo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Primavera 2017/Tema: Mas que suficiente</a:t>
            </a:r>
            <a:r>
              <a:rPr lang="es-PR" sz="4400" dirty="0"/>
              <a:t>: Como Jesús suple nuestras necesidades</a:t>
            </a:r>
            <a:endParaRPr lang="es-PR" sz="4400" kern="1200" dirty="0"/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2</a:t>
            </a:r>
            <a:r>
              <a:rPr lang="es-PR" sz="4400" cap="small" dirty="0"/>
              <a:t>: </a:t>
            </a:r>
            <a:r>
              <a:rPr lang="es-PR" sz="4400" dirty="0"/>
              <a:t>Redimidos del espíritu de crítica</a:t>
            </a:r>
            <a:endParaRPr lang="es-PR" sz="40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12</a:t>
            </a:r>
            <a:r>
              <a:rPr lang="es-PR" sz="4000" kern="1200" dirty="0"/>
              <a:t> de marzo</a:t>
            </a:r>
            <a:r>
              <a:rPr lang="es-PR" sz="4000" dirty="0"/>
              <a:t> </a:t>
            </a:r>
            <a:r>
              <a:rPr lang="es-PR" sz="4000" kern="1200" dirty="0"/>
              <a:t>de 2017</a:t>
            </a:r>
            <a:endParaRPr lang="es-PR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(Números 12:1-11, 13-15)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David" panose="020E0502060401010101" pitchFamily="34" charset="-79"/>
                <a:cs typeface="David" panose="020E0502060401010101" pitchFamily="34" charset="-79"/>
              </a:rPr>
              <a:t>Números 12:4-11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15376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800" i="1" dirty="0"/>
              <a:t>Luego dijo Jehová a Moisés, a Aarón y a María: Salid vosotros tres al tabernáculo de reunión. Y salieron ellos tres. Entonces Jehová descendió en la columna de la nube, y se puso a la puerta del tabernáculo, y llamó a Aarón y a María; y salieron ambos. Y él les dijo: Oíd ahora mis palabras. Cuando haya entre vosotros profeta de Jehová, le apareceré en visión, en sueños hablaré con él. No así a mi siervo Moisés, que es fiel en toda mi casa.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1197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David" panose="020E0502060401010101" pitchFamily="34" charset="-79"/>
                <a:cs typeface="David" panose="020E0502060401010101" pitchFamily="34" charset="-79"/>
              </a:rPr>
              <a:t>Números 12:4-11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610600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800" i="1" dirty="0"/>
              <a:t>Cara a cara hablaré con él, y claramente, y no por figuras; y verá la apariencia de Jehová. ¿Por qué, pues, no tuvisteis temor de hablar contra mi siervo Moisés? Entonces la ira de Jehová se encendió contra ellos; y se fue. Y la nube se apartó del tabernáculo, y he aquí que María estaba leprosa como la nieve; y miró Aarón a María, y he aquí que estaba leprosa. Y dijo Aarón a Moisés: !!Ah! señor mío, no pongas ahora sobre nosotros este pecado; porque locamente hemos actuado, y hemos pecado.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17572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Números 12:13-15</a:t>
            </a:r>
          </a:p>
        </p:txBody>
      </p:sp>
    </p:spTree>
    <p:extLst>
      <p:ext uri="{BB962C8B-B14F-4D97-AF65-F5344CB8AC3E}">
        <p14:creationId xmlns:p14="http://schemas.microsoft.com/office/powerpoint/2010/main" val="3093528635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David" panose="020E0502060401010101" pitchFamily="34" charset="-79"/>
                <a:cs typeface="David" panose="020E0502060401010101" pitchFamily="34" charset="-79"/>
              </a:rPr>
              <a:t>Números 12:13-15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15376" cy="4114800"/>
          </a:xfrm>
        </p:spPr>
        <p:txBody>
          <a:bodyPr/>
          <a:lstStyle/>
          <a:p>
            <a:pPr marL="0" indent="0">
              <a:buNone/>
            </a:pPr>
            <a:r>
              <a:rPr lang="es-PR" i="1" dirty="0"/>
              <a:t>Entonces Moisés clamó a Jehová, diciendo: Te ruego, oh Dios, que la sanes ahora. Respondió Jehová a Moisés: Pues si su padre hubiera escupido en su rostro, ¿no se avergonzaría por siete días? Sea echada fuera del campamento por siete días, y después volverá a la congregación. Así María fue echada del campamento siete días; y el pueblo no pasó adelante hasta que se reunió María con ellos.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31136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r>
              <a:rPr lang="es-PR" dirty="0"/>
              <a:t>Siempre hablemos la verdad con amor, pero asegúrese en animar a los demás. Esto da testimonio de Cristo en nuestras vidas. (Efesios 4:15 y 29).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83138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57150" indent="0">
              <a:buNone/>
            </a:pPr>
            <a:r>
              <a:rPr lang="es-PR" sz="1800" i="1" u="sng" dirty="0">
                <a:hlinkClick r:id="rId3"/>
              </a:rPr>
              <a:t>Reina Valera Revisada (1960)</a:t>
            </a:r>
            <a:r>
              <a:rPr lang="es-PR" sz="1800" dirty="0">
                <a:hlinkClick r:id="rId3"/>
              </a:rPr>
              <a:t>. Miami: Sociedades </a:t>
            </a:r>
            <a:r>
              <a:rPr lang="es-PR" sz="1800" dirty="0" err="1">
                <a:hlinkClick r:id="rId3"/>
              </a:rPr>
              <a:t>Bı́blicas</a:t>
            </a:r>
            <a:r>
              <a:rPr lang="es-PR" sz="1800" dirty="0">
                <a:hlinkClick r:id="rId3"/>
              </a:rPr>
              <a:t> Unidas, 1998. </a:t>
            </a:r>
            <a:r>
              <a:rPr lang="es-PR" sz="1800" dirty="0" err="1">
                <a:hlinkClick r:id="rId3"/>
              </a:rPr>
              <a:t>Print</a:t>
            </a:r>
            <a:r>
              <a:rPr lang="es-PR" sz="1800" dirty="0">
                <a:hlinkClick r:id="rId3"/>
              </a:rPr>
              <a:t>.</a:t>
            </a:r>
          </a:p>
          <a:p>
            <a:pPr marL="57150" indent="0">
              <a:buNone/>
            </a:pPr>
            <a:endParaRPr lang="en-US" sz="18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santabanta.com/full1/Outdoors/Sunrise/sunrise-6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5" t="5573" r="6731" b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57200" y="990600"/>
            <a:ext cx="8229600" cy="5181600"/>
          </a:xfrm>
          <a:prstGeom prst="rect">
            <a:avLst/>
          </a:prstGeo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4400" dirty="0"/>
              <a:t>Primavera 2017/Tema: Mas que suficiente: Como Jesús suple nuestras necesidades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4400" dirty="0"/>
              <a:t>Sesión 3</a:t>
            </a:r>
            <a:r>
              <a:rPr lang="es-PR" sz="4400" cap="small" dirty="0"/>
              <a:t>:Redimidos del Fracaso Devastador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PR" sz="4000" dirty="0"/>
              <a:t>17 de marzo de 2017</a:t>
            </a:r>
            <a:endParaRPr lang="es-PR" dirty="0"/>
          </a:p>
          <a:p>
            <a:pPr marL="0" indent="-23495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</a:pPr>
            <a:r>
              <a:rPr lang="es-PR" dirty="0"/>
              <a:t>(Lucas 22:54-62; Hechos 4:8-13)</a:t>
            </a: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54864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PR" sz="3600" dirty="0"/>
              <a:t>Un espíritu de critica daña nuestra vida. No produce ningún tipo de fruto, seca nuestro corazón y nos impide adorar a Dios. </a:t>
            </a:r>
          </a:p>
          <a:p>
            <a:r>
              <a:rPr lang="es-PR" sz="3600" dirty="0"/>
              <a:t>Dios cortará lo malo para que dar paso a lo bueno. (Juan 15:1-4).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57400"/>
            <a:ext cx="5486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/>
              <a:t>Es más fácil criticar que alentar. La crítica refleja nuestra inseguridad al rebajar a los demás, juzgando sus motivaciones, acciones, pensamientos, para hacernos sentir bien o superiores.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8227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Para meditar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2667001"/>
            <a:ext cx="4459288" cy="3465512"/>
          </a:xfrm>
        </p:spPr>
        <p:txBody>
          <a:bodyPr/>
          <a:lstStyle/>
          <a:p>
            <a:r>
              <a:rPr lang="es-PR" sz="3600" dirty="0"/>
              <a:t>¿Cuándo agradeció una crítica que alguien le hizo?</a:t>
            </a:r>
          </a:p>
        </p:txBody>
      </p:sp>
      <p:pic>
        <p:nvPicPr>
          <p:cNvPr id="7" name="Online Image Placeholder 6" descr="&lt;strong&gt;Question&lt;/strong&gt; marks cutie &lt;strong&gt;mark&lt;/strong&gt; by The-Smiling-Pony on DeviantArt"/>
          <p:cNvPicPr>
            <a:picLocks noGrp="1" noChangeAspect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88" y="2187893"/>
            <a:ext cx="3810000" cy="377444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3716-500E-4B3F-A17A-1660A8F2CB8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6114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Para meditar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2819399"/>
            <a:ext cx="4687888" cy="3313113"/>
          </a:xfrm>
        </p:spPr>
        <p:txBody>
          <a:bodyPr/>
          <a:lstStyle/>
          <a:p>
            <a:r>
              <a:rPr lang="es-PR" sz="3600" dirty="0"/>
              <a:t>¿Cuáles son los principales motivos que nos impulsan a criticar a alguien?</a:t>
            </a:r>
          </a:p>
        </p:txBody>
      </p:sp>
      <p:pic>
        <p:nvPicPr>
          <p:cNvPr id="7" name="Online Image Placeholder 6" descr="&lt;strong&gt;Question&lt;/strong&gt; marks cutie &lt;strong&gt;mark&lt;/strong&gt; by The-Smiling-Pony on DeviantArt"/>
          <p:cNvPicPr>
            <a:picLocks noGrp="1" noChangeAspect="1"/>
          </p:cNvPicPr>
          <p:nvPr>
            <p:ph type="clipArt"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088" y="2187893"/>
            <a:ext cx="3810000" cy="377444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03716-500E-4B3F-A17A-1660A8F2CB8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98374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Números 12:1-3</a:t>
            </a: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David" panose="020E0502060401010101" pitchFamily="34" charset="-79"/>
                <a:cs typeface="David" panose="020E0502060401010101" pitchFamily="34" charset="-79"/>
              </a:rPr>
              <a:t>Números 12:1-3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marL="0" indent="0">
              <a:buNone/>
            </a:pPr>
            <a:r>
              <a:rPr lang="es-PR" sz="3000" i="1" dirty="0"/>
              <a:t>María y Aarón hablaron contra Moisés a causa de la mujer cusita que había tomado; porque él había tomado mujer cusita. Y dijeron: ¿Solamente por Moisés ha hablado Jehová? ¿No ha hablado también por nosotros? Y lo oyó Jehová. Y aquel varón Moisés era muy manso, más que todos los hombres que había sobre la tierra.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91942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David" panose="020E0502060401010101" pitchFamily="34" charset="-79"/>
                <a:cs typeface="David" panose="020E0502060401010101" pitchFamily="34" charset="-79"/>
              </a:rPr>
              <a:t>Números 12:1-3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726488" cy="4114800"/>
          </a:xfrm>
        </p:spPr>
        <p:txBody>
          <a:bodyPr/>
          <a:lstStyle/>
          <a:p>
            <a:pPr marL="0" indent="0">
              <a:buNone/>
            </a:pPr>
            <a:r>
              <a:rPr lang="es-PR" sz="3000" i="1" dirty="0"/>
              <a:t>María y Aarón hablaron contra Moisés a causa de la mujer cusita que había tomado; porque él había tomado mujer cusita. Y dijeron: ¿Solamente por Moisés ha hablado Jehová? ¿No ha hablado también por nosotros? Y lo oyó Jehová. Y aquel varón Moisés era muy manso, más que todos los hombres que había sobre la tierra.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2634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800" dirty="0">
                <a:latin typeface="David" panose="020E0502060401010101" pitchFamily="34" charset="-79"/>
                <a:cs typeface="David" panose="020E0502060401010101" pitchFamily="34" charset="-79"/>
              </a:rPr>
              <a:t>Números 12:4-11</a:t>
            </a: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115111</TotalTime>
  <Words>662</Words>
  <Application>Microsoft Office PowerPoint</Application>
  <PresentationFormat>On-screen Show (4:3)</PresentationFormat>
  <Paragraphs>59</Paragraphs>
  <Slides>17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El asunto</vt:lpstr>
      <vt:lpstr>El asunto</vt:lpstr>
      <vt:lpstr>Para meditar</vt:lpstr>
      <vt:lpstr>Para meditar</vt:lpstr>
      <vt:lpstr>Pasaje bíblico</vt:lpstr>
      <vt:lpstr>Números 12:1-3</vt:lpstr>
      <vt:lpstr>Números 12:1-3</vt:lpstr>
      <vt:lpstr>Pasaje bíblico</vt:lpstr>
      <vt:lpstr>Números 12:4-11</vt:lpstr>
      <vt:lpstr>Números 12:4-11</vt:lpstr>
      <vt:lpstr>Pasaje bíblico</vt:lpstr>
      <vt:lpstr>Números 12:13-15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redimidos_del_espiritu_de_critica_031217</dc:title>
  <dc:subject>redimidos_del_espiritu_de_critica_031217</dc:subject>
  <dc:creator>JRIVERA</dc:creator>
  <cp:lastModifiedBy>Tito Ortega</cp:lastModifiedBy>
  <cp:revision>5543</cp:revision>
  <cp:lastPrinted>2017-03-11T22:48:15Z</cp:lastPrinted>
  <dcterms:created xsi:type="dcterms:W3CDTF">2007-01-24T21:53:34Z</dcterms:created>
  <dcterms:modified xsi:type="dcterms:W3CDTF">2017-03-13T20:18:26Z</dcterms:modified>
</cp:coreProperties>
</file>