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2"/>
  </p:notesMasterIdLst>
  <p:handoutMasterIdLst>
    <p:handoutMasterId r:id="rId23"/>
  </p:handoutMasterIdLst>
  <p:sldIdLst>
    <p:sldId id="1963" r:id="rId3"/>
    <p:sldId id="1983" r:id="rId4"/>
    <p:sldId id="1778" r:id="rId5"/>
    <p:sldId id="1987" r:id="rId6"/>
    <p:sldId id="1988" r:id="rId7"/>
    <p:sldId id="1989" r:id="rId8"/>
    <p:sldId id="1986" r:id="rId9"/>
    <p:sldId id="1960" r:id="rId10"/>
    <p:sldId id="1990" r:id="rId11"/>
    <p:sldId id="1992" r:id="rId12"/>
    <p:sldId id="1953" r:id="rId13"/>
    <p:sldId id="1984" r:id="rId14"/>
    <p:sldId id="1991" r:id="rId15"/>
    <p:sldId id="1993" r:id="rId16"/>
    <p:sldId id="1971" r:id="rId17"/>
    <p:sldId id="1985" r:id="rId18"/>
    <p:sldId id="1995" r:id="rId19"/>
    <p:sldId id="1663" r:id="rId20"/>
    <p:sldId id="908" r:id="rId21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7375E"/>
    <a:srgbClr val="0D0D0D"/>
    <a:srgbClr val="000000"/>
    <a:srgbClr val="FFFFD1"/>
    <a:srgbClr val="0000CC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5405" autoAdjust="0"/>
  </p:normalViewPr>
  <p:slideViewPr>
    <p:cSldViewPr>
      <p:cViewPr varScale="1">
        <p:scale>
          <a:sx n="111" d="100"/>
          <a:sy n="111" d="100"/>
        </p:scale>
        <p:origin x="145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79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08385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044146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89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52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z616578.vo.msecnd.net/files/2016/08/10/636064348729247402-2067429103_Treas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>
                <a:latin typeface="Candara" panose="020E0502030303020204" pitchFamily="34" charset="0"/>
              </a:rPr>
              <a:t>Verano 2017/Transformado: Mi vida en el Reino de Dios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endParaRPr lang="es-PR" sz="4000" dirty="0">
              <a:latin typeface="Candara" panose="020E0502030303020204" pitchFamily="34" charset="0"/>
            </a:endParaRP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>
                <a:latin typeface="Candara" panose="020E0502030303020204" pitchFamily="34" charset="0"/>
              </a:rPr>
              <a:t>Sesión 3</a:t>
            </a:r>
            <a:r>
              <a:rPr lang="es-PR" sz="4400" cap="small" dirty="0">
                <a:latin typeface="Candara" panose="020E0502030303020204" pitchFamily="34" charset="0"/>
              </a:rPr>
              <a:t>: Transformado en mis posesiones</a:t>
            </a:r>
            <a:endParaRPr lang="es-PR" sz="4000" cap="small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3600" dirty="0">
                <a:latin typeface="Candara" panose="020E0502030303020204" pitchFamily="34" charset="0"/>
              </a:rPr>
              <a:t>18 de junio de 2017</a:t>
            </a:r>
            <a:endParaRPr lang="es-PR" sz="2400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>
                <a:latin typeface="Candara" panose="020E0502030303020204" pitchFamily="34" charset="0"/>
              </a:rPr>
              <a:t>(Mateo 6:19-24)</a:t>
            </a:r>
            <a:endParaRPr lang="es-PR" sz="2800" dirty="0">
              <a:latin typeface="Candara" panose="020E0502030303020204" pitchFamily="34" charset="0"/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66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Para considerar...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>¿Cómo podemos hacer tesoros en el cielo?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88975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Mateo 6:22-23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/>
              <a:t>Mateo 6:22-23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8715376" cy="30469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22</a:t>
            </a:r>
            <a:r>
              <a:rPr lang="es-ES" sz="3200" i="1" dirty="0"/>
              <a:t>La </a:t>
            </a:r>
            <a:r>
              <a:rPr lang="es-ES" sz="3200" b="1" i="1" dirty="0"/>
              <a:t>lámpara del cuerpo</a:t>
            </a:r>
            <a:r>
              <a:rPr lang="es-ES" sz="3200" i="1" dirty="0"/>
              <a:t> es el ojo; así que, si tu ojo es bueno, todo tu cuerpo estará lleno de luz; </a:t>
            </a:r>
            <a:r>
              <a:rPr lang="es-ES" sz="3200" i="1" baseline="30000" dirty="0"/>
              <a:t>23</a:t>
            </a:r>
            <a:r>
              <a:rPr lang="es-ES" sz="3200" i="1" dirty="0"/>
              <a:t>pero si tu ojo es maligno, todo tu cuerpo estará en tinieblas. Así que, si la luz que en ti hay es tinieblas, ¿cuántas no serán las mismas tinieblas?</a:t>
            </a:r>
            <a:endParaRPr lang="es-ES" sz="3200" b="1" i="1" dirty="0"/>
          </a:p>
        </p:txBody>
      </p:sp>
    </p:spTree>
    <p:extLst>
      <p:ext uri="{BB962C8B-B14F-4D97-AF65-F5344CB8AC3E}">
        <p14:creationId xmlns:p14="http://schemas.microsoft.com/office/powerpoint/2010/main" val="101755433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Vocabulario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b="1" dirty="0"/>
              <a:t>Lámpara del cuerpo</a:t>
            </a:r>
            <a:r>
              <a:rPr lang="es-ES_tradnl" dirty="0"/>
              <a:t> (v.22) Es una lámpara portátil que daba suficiente luz como para ayudar a una persona a encontrar el camino en la oscuridad. Estas lámparas eran comunes en el mundo antiguo y se podían llevar atadas al cuerpo de diferente forma.</a:t>
            </a:r>
            <a:endParaRPr lang="es-ES_tradnl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57229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Para considerar...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r>
              <a:rPr lang="es-ES_tradnl" dirty="0"/>
              <a:t>¿Qué síntomas experimentamos cuando dejamos de poner la mira en las cosas espirituales?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82899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PR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David" panose="020E0502060401010101" pitchFamily="34" charset="-79"/>
              </a:rPr>
              <a:t>Mateo 6:24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29621333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/>
              <a:t>Mateo 6:24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8715376" cy="206210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24</a:t>
            </a:r>
            <a:r>
              <a:rPr lang="es-ES" sz="3200" i="1" dirty="0"/>
              <a:t>Ninguno puede servir a dos señores; porque o aborrecerá al uno y amará al otro, o estimará a uno y menospreciará al otro. No podéis servir a Dios y a las riquezas.</a:t>
            </a:r>
            <a:endParaRPr lang="es-ES" sz="3200" b="1" i="1" dirty="0"/>
          </a:p>
        </p:txBody>
      </p:sp>
    </p:spTree>
    <p:extLst>
      <p:ext uri="{BB962C8B-B14F-4D97-AF65-F5344CB8AC3E}">
        <p14:creationId xmlns:p14="http://schemas.microsoft.com/office/powerpoint/2010/main" val="1594528035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Para considerar...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r>
              <a:rPr lang="es-ES_tradnl" dirty="0"/>
              <a:t>¿Por qué es imposible servir a Dios y al dinero al mismo tiempo?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59175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96"/>
            <a:ext cx="9144000" cy="6847703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90600"/>
            <a:ext cx="83820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b="1" dirty="0"/>
              <a:t>Verano 2017/Transformados: Mi vida en el Reino de Dios</a:t>
            </a:r>
            <a:endParaRPr lang="es-PR" sz="4000" dirty="0"/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/>
              <a:t>Sesión 4</a:t>
            </a:r>
            <a:r>
              <a:rPr lang="es-PR" sz="4000" cap="small" dirty="0"/>
              <a:t>: Transformado en mis planes</a:t>
            </a:r>
            <a:endParaRPr lang="es-PR" sz="36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25 de junio 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(Mateo 6:25-34)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19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250376"/>
            <a:ext cx="7696200" cy="64451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Verdad</a:t>
            </a:r>
            <a:r>
              <a:rPr lang="en-US" dirty="0"/>
              <a:t> Central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6553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Las posesiones no perduran, pero su relación con Dios sí.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487376" y="3429000"/>
            <a:ext cx="2123224" cy="31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887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38400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Mateo 6:19-24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Contexto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>Continuamos con el Sermón del Mont. Jesús nos presenta un reto que debemos enfrentar al servirle: no darle prioridad a las posesiones. Para vencer esta tentación hay que ser disciplinados  y no convertirlas en ídolos, sino utilizarlas para servir a Jesús como ciudadanos del Reino de Dios.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50981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Para considerar...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r>
              <a:rPr lang="es-ES_tradnl" dirty="0"/>
              <a:t>¿Cuáles son sus posesiones más valiosas?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9541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Verdad</a:t>
            </a:r>
            <a:r>
              <a:rPr lang="en-US" dirty="0"/>
              <a:t> Central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6553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Las posesiones no perduran, pero su relación con Dios sí.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487376" y="3429000"/>
            <a:ext cx="2123224" cy="31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8903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38400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Mateo 6:19-21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85546020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/>
              <a:t>Mateo 6:19-21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8715376" cy="35394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19</a:t>
            </a:r>
            <a:r>
              <a:rPr lang="es-ES" sz="3200" i="1" dirty="0"/>
              <a:t>No os hagáis </a:t>
            </a:r>
            <a:r>
              <a:rPr lang="es-ES" sz="3200" b="1" i="1" dirty="0"/>
              <a:t>tesoros</a:t>
            </a:r>
            <a:r>
              <a:rPr lang="es-ES" sz="3200" i="1" dirty="0"/>
              <a:t> en la tierra, donde la polilla y el orín corrompen, y donde ladrones minan y hurtan; </a:t>
            </a:r>
            <a:r>
              <a:rPr lang="es-ES" sz="3200" i="1" baseline="30000" dirty="0"/>
              <a:t>20</a:t>
            </a:r>
            <a:r>
              <a:rPr lang="es-ES" sz="3200" i="1" dirty="0"/>
              <a:t>sino haceos tesoros en el cielo, donde ni la polilla ni el orín corrompen, y donde ladrones no minan ni hurtan. </a:t>
            </a:r>
            <a:r>
              <a:rPr lang="es-ES" sz="3200" i="1" baseline="30000" dirty="0"/>
              <a:t>21</a:t>
            </a:r>
            <a:r>
              <a:rPr lang="es-ES" sz="3200" i="1" dirty="0"/>
              <a:t>Porque donde esté vuestro tesoro, allí estará también vuestro corazón.</a:t>
            </a:r>
            <a:endParaRPr lang="es-ES" sz="3200" b="1" i="1" dirty="0"/>
          </a:p>
        </p:txBody>
      </p:sp>
    </p:spTree>
    <p:extLst>
      <p:ext uri="{BB962C8B-B14F-4D97-AF65-F5344CB8AC3E}">
        <p14:creationId xmlns:p14="http://schemas.microsoft.com/office/powerpoint/2010/main" val="250374154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Vocabulario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b="1" dirty="0"/>
              <a:t>Tesoros</a:t>
            </a:r>
            <a:r>
              <a:rPr lang="es-ES_tradnl" dirty="0"/>
              <a:t> (v.19) La palabra griega </a:t>
            </a:r>
            <a:r>
              <a:rPr lang="es-ES_tradnl" i="1" dirty="0" err="1"/>
              <a:t>thēsauros</a:t>
            </a:r>
            <a:r>
              <a:rPr lang="es-ES_tradnl" dirty="0"/>
              <a:t> en el original significa literalmente “depósito”. En este contexto se refiere a considerar a las riquezas como algo tan precioso que queremos guardarlo y reservarlo para nosotros.</a:t>
            </a:r>
            <a:endParaRPr lang="es-ES_tradnl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6671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116357</TotalTime>
  <Words>488</Words>
  <Application>Microsoft Office PowerPoint</Application>
  <PresentationFormat>On-screen Show (4:3)</PresentationFormat>
  <Paragraphs>62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Candara</vt:lpstr>
      <vt:lpstr>David</vt:lpstr>
      <vt:lpstr>Tahoma</vt:lpstr>
      <vt:lpstr>Wingdings</vt:lpstr>
      <vt:lpstr>Blends</vt:lpstr>
      <vt:lpstr>1_Office Theme</vt:lpstr>
      <vt:lpstr>PowerPoint Presentation</vt:lpstr>
      <vt:lpstr>Verdad Central</vt:lpstr>
      <vt:lpstr>Pasaje bíblico</vt:lpstr>
      <vt:lpstr>Contexto</vt:lpstr>
      <vt:lpstr>Para considerar...</vt:lpstr>
      <vt:lpstr>Verdad Central</vt:lpstr>
      <vt:lpstr>PowerPoint Presentation</vt:lpstr>
      <vt:lpstr>Mateo 6:19-21</vt:lpstr>
      <vt:lpstr>Vocabulario</vt:lpstr>
      <vt:lpstr>Para considerar...</vt:lpstr>
      <vt:lpstr>PowerPoint Presentation</vt:lpstr>
      <vt:lpstr>Mateo 6:22-23</vt:lpstr>
      <vt:lpstr>Vocabulario</vt:lpstr>
      <vt:lpstr>Para considerar...</vt:lpstr>
      <vt:lpstr>PowerPoint Presentation</vt:lpstr>
      <vt:lpstr>Mateo 6:24</vt:lpstr>
      <vt:lpstr>Para considerar...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transformado_en_mis_posesiones_061817</dc:title>
  <dc:creator>Tito Ortega</dc:creator>
  <cp:lastModifiedBy>Tito</cp:lastModifiedBy>
  <cp:revision>5596</cp:revision>
  <cp:lastPrinted>2017-02-19T03:20:39Z</cp:lastPrinted>
  <dcterms:created xsi:type="dcterms:W3CDTF">2007-01-24T21:53:34Z</dcterms:created>
  <dcterms:modified xsi:type="dcterms:W3CDTF">2017-06-20T03:37:06Z</dcterms:modified>
</cp:coreProperties>
</file>