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  <p:sldMasterId id="2147483752" r:id="rId2"/>
    <p:sldMasterId id="2147483764" r:id="rId3"/>
  </p:sldMasterIdLst>
  <p:notesMasterIdLst>
    <p:notesMasterId r:id="rId19"/>
  </p:notesMasterIdLst>
  <p:handoutMasterIdLst>
    <p:handoutMasterId r:id="rId20"/>
  </p:handoutMasterIdLst>
  <p:sldIdLst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</p:sldIdLst>
  <p:sldSz cx="9144000" cy="6858000" type="screen4x3"/>
  <p:notesSz cx="7102475" cy="93884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7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80" d="100"/>
          <a:sy n="80" d="100"/>
        </p:scale>
        <p:origin x="2358" y="7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957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9F808DC-AFCE-4D52-84D7-0CCD367C1A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199"/>
          </a:xfrm>
          <a:prstGeom prst="rect">
            <a:avLst/>
          </a:prstGeom>
        </p:spPr>
        <p:txBody>
          <a:bodyPr vert="horz" lIns="93689" tIns="46845" rIns="93689" bIns="46845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950BFE-4EA8-4BEC-9352-9E2CDA3DBF5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199"/>
          </a:xfrm>
          <a:prstGeom prst="rect">
            <a:avLst/>
          </a:prstGeom>
        </p:spPr>
        <p:txBody>
          <a:bodyPr vert="horz" lIns="93689" tIns="46845" rIns="93689" bIns="46845" rtlCol="0"/>
          <a:lstStyle>
            <a:lvl1pPr algn="r">
              <a:defRPr sz="1200"/>
            </a:lvl1pPr>
          </a:lstStyle>
          <a:p>
            <a:fld id="{31751952-B10D-4C4F-87F2-653E3E351737}" type="datetimeFigureOut">
              <a:rPr lang="es-PR" smtClean="0"/>
              <a:t>06/09/2017</a:t>
            </a:fld>
            <a:endParaRPr lang="es-P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A56343-C84B-485A-939D-21C3D1B7A7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7276"/>
            <a:ext cx="3077739" cy="471199"/>
          </a:xfrm>
          <a:prstGeom prst="rect">
            <a:avLst/>
          </a:prstGeom>
        </p:spPr>
        <p:txBody>
          <a:bodyPr vert="horz" lIns="93689" tIns="46845" rIns="93689" bIns="46845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54ED24-2820-48DB-9FD3-B67D4C54F0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092" y="8917276"/>
            <a:ext cx="3077739" cy="471199"/>
          </a:xfrm>
          <a:prstGeom prst="rect">
            <a:avLst/>
          </a:prstGeom>
        </p:spPr>
        <p:txBody>
          <a:bodyPr vert="horz" lIns="93689" tIns="46845" rIns="93689" bIns="46845" rtlCol="0" anchor="b"/>
          <a:lstStyle>
            <a:lvl1pPr algn="r">
              <a:defRPr sz="1200"/>
            </a:lvl1pPr>
          </a:lstStyle>
          <a:p>
            <a:fld id="{442A19D8-FAD1-4930-BD7C-77E59FF16FD2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40811848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199"/>
          </a:xfrm>
          <a:prstGeom prst="rect">
            <a:avLst/>
          </a:prstGeom>
        </p:spPr>
        <p:txBody>
          <a:bodyPr vert="horz" lIns="93689" tIns="46845" rIns="93689" bIns="46845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199"/>
          </a:xfrm>
          <a:prstGeom prst="rect">
            <a:avLst/>
          </a:prstGeom>
        </p:spPr>
        <p:txBody>
          <a:bodyPr vert="horz" lIns="93689" tIns="46845" rIns="93689" bIns="46845" rtlCol="0"/>
          <a:lstStyle>
            <a:lvl1pPr algn="r">
              <a:defRPr sz="1200"/>
            </a:lvl1pPr>
          </a:lstStyle>
          <a:p>
            <a:fld id="{7F6A7E0C-84C4-4438-82E3-14E2D7B811DC}" type="datetimeFigureOut">
              <a:rPr lang="es-PR" smtClean="0"/>
              <a:t>06/09/2017</a:t>
            </a:fld>
            <a:endParaRPr lang="es-P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89" tIns="46845" rIns="93689" bIns="46845" rtlCol="0" anchor="ctr"/>
          <a:lstStyle/>
          <a:p>
            <a:endParaRPr lang="es-P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345"/>
            <a:ext cx="5681980" cy="3696975"/>
          </a:xfrm>
          <a:prstGeom prst="rect">
            <a:avLst/>
          </a:prstGeom>
        </p:spPr>
        <p:txBody>
          <a:bodyPr vert="horz" lIns="93689" tIns="46845" rIns="93689" bIns="46845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276"/>
            <a:ext cx="3077739" cy="471199"/>
          </a:xfrm>
          <a:prstGeom prst="rect">
            <a:avLst/>
          </a:prstGeom>
        </p:spPr>
        <p:txBody>
          <a:bodyPr vert="horz" lIns="93689" tIns="46845" rIns="93689" bIns="46845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276"/>
            <a:ext cx="3077739" cy="471199"/>
          </a:xfrm>
          <a:prstGeom prst="rect">
            <a:avLst/>
          </a:prstGeom>
        </p:spPr>
        <p:txBody>
          <a:bodyPr vert="horz" lIns="93689" tIns="46845" rIns="93689" bIns="46845" rtlCol="0" anchor="b"/>
          <a:lstStyle>
            <a:lvl1pPr algn="r">
              <a:defRPr sz="1200"/>
            </a:lvl1pPr>
          </a:lstStyle>
          <a:p>
            <a:fld id="{0936ED0F-3A42-4116-A1B2-B9F90A0B15CC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552062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766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8413" y="708025"/>
            <a:ext cx="4724400" cy="35433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927355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856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439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737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6649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6894">
              <a:defRPr/>
            </a:pPr>
            <a:fld id="{9E96FC2E-92B0-4858-A30A-9BB3A28AE976}" type="slidenum">
              <a:rPr lang="en-US" b="0">
                <a:solidFill>
                  <a:srgbClr val="000000"/>
                </a:solidFill>
                <a:latin typeface="Arial" charset="0"/>
                <a:cs typeface="Arial" charset="0"/>
              </a:rPr>
              <a:pPr defTabSz="936894">
                <a:defRPr/>
              </a:pPr>
              <a:t>14</a:t>
            </a:fld>
            <a:endParaRPr lang="en-US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4207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36894">
              <a:defRPr/>
            </a:pPr>
            <a:fld id="{8A2EB734-796A-4E95-A47B-64E8B6749061}" type="slidenum">
              <a:rPr lang="en-US" b="0">
                <a:solidFill>
                  <a:srgbClr val="000000"/>
                </a:solidFill>
                <a:latin typeface="Arial" charset="0"/>
                <a:cs typeface="Arial" charset="0"/>
              </a:rPr>
              <a:pPr defTabSz="936894">
                <a:defRPr/>
              </a:pPr>
              <a:t>15</a:t>
            </a:fld>
            <a:endParaRPr lang="en-US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8413" y="708025"/>
            <a:ext cx="4724400" cy="35433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454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 b="0">
                  <a:cs typeface="Arial" charset="0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 b="0">
                  <a:cs typeface="Arial" charset="0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 b="0">
                  <a:cs typeface="Arial" charset="0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 b="0">
                  <a:cs typeface="Arial" charset="0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R" b="0">
                <a:cs typeface="Arial" charset="0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R" b="0">
                <a:cs typeface="Arial" charset="0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R" b="0">
                <a:cs typeface="Arial" charset="0"/>
              </a:endParaRPr>
            </a:p>
          </p:txBody>
        </p:sp>
      </p:grpSp>
      <p:sp>
        <p:nvSpPr>
          <p:cNvPr id="573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73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4E12FF8-126C-464D-90DA-5C72316E15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0336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0691BA-60E9-4184-BB8F-932FEAB5F7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9452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E763AE-0A1A-4FA9-808D-C285358B9F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3121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F64E16-6747-4393-B8A9-2298AC6774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1007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81321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827788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349014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024029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306733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923780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804035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4884B8-96F1-46D4-B78A-62F9360505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30614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226368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181593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60896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082393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598035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364600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475162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44296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957637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16339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7E240E-A148-4726-9DE8-92D25B5ADC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80864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301974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777066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926068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811683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382319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652902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459292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082D86-2D7C-4CA9-A236-36951DF3EE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2194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A01290-3DE8-4E36-A1DD-AC572CA186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0747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5334B3-6925-4477-9BDE-81D328B2ED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8133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541F79-F0CD-4E41-8ACE-1640B317C4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4176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E67962-2E45-4868-AD4D-78E517E073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2814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s-P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BFDC01-9B2F-4923-B99F-99C32AB0F1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4555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 b="0">
              <a:cs typeface="Arial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 b="0">
              <a:cs typeface="Arial" charset="0"/>
            </a:endParaRP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 b="0">
              <a:cs typeface="Arial" charset="0"/>
            </a:endParaRPr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 b="0">
              <a:cs typeface="Arial" charset="0"/>
            </a:endParaRPr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 b="0">
              <a:cs typeface="Arial" charset="0"/>
            </a:endParaRPr>
          </a:p>
        </p:txBody>
      </p:sp>
      <p:sp>
        <p:nvSpPr>
          <p:cNvPr id="56327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 b="0">
              <a:cs typeface="Arial" charset="0"/>
            </a:endParaRPr>
          </a:p>
        </p:txBody>
      </p:sp>
      <p:sp>
        <p:nvSpPr>
          <p:cNvPr id="56328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 b="0">
              <a:cs typeface="Arial" charset="0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b="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b="0">
                <a:cs typeface="Arial" charset="0"/>
              </a:defRPr>
            </a:lvl1pPr>
          </a:lstStyle>
          <a:p>
            <a:pPr>
              <a:defRPr/>
            </a:pPr>
            <a:r>
              <a:rPr lang="it-IT"/>
              <a:t>Iglesia Bíblica Bautista www.iglesiabiblicabautista.org</a:t>
            </a:r>
            <a:endParaRPr lang="en-US"/>
          </a:p>
        </p:txBody>
      </p:sp>
      <p:sp>
        <p:nvSpPr>
          <p:cNvPr id="563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5D95F1A4-16A5-46DF-A2B1-2AC7E8E4943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51" r:id="rId13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1194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ransition spd="slow"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474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ref.ly/logosres/rvr60;ref=BibleRVR60.Nu12.1;off=44;ctx=12$0A$EF$BB$BF1$EF$BB$BF$E2$80$A2~Mar$C3$ADa_y_Aar$C3$B3n_hablaron_contra_Moi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BAA5AE-B2B4-444A-A184-410B0BCD33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51842147-F5E6-4B8E-9F56-708D3253D79E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990600"/>
            <a:ext cx="8229600" cy="5181600"/>
          </a:xfrm>
          <a:prstGeom prst="rect">
            <a:avLst/>
          </a:prstGeom>
          <a:solidFill>
            <a:sysClr val="windowText" lastClr="000000">
              <a:lumMod val="95000"/>
              <a:lumOff val="5000"/>
              <a:alpha val="80000"/>
            </a:sysClr>
          </a:solidFill>
          <a:ln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PR" sz="4400" b="0" dirty="0">
                <a:solidFill>
                  <a:sysClr val="window" lastClr="FFFFFF"/>
                </a:solidFill>
                <a:latin typeface="Calibri"/>
              </a:rPr>
              <a:t>Otoño</a:t>
            </a:r>
            <a:r>
              <a:rPr kumimoji="0" lang="es-PR" sz="44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2017/Tema: La verdad</a:t>
            </a:r>
            <a:r>
              <a:rPr kumimoji="0" lang="es-PR" sz="4400" b="0" i="0" u="none" strike="noStrike" kern="1200" cap="none" spc="0" normalizeH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sin adornos</a:t>
            </a:r>
            <a:r>
              <a:rPr kumimoji="0" lang="es-PR" sz="44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La gran historia</a:t>
            </a:r>
            <a:r>
              <a:rPr kumimoji="0" lang="es-PR" sz="4400" b="0" i="0" u="none" strike="noStrike" kern="1200" cap="none" spc="0" normalizeH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 la vida</a:t>
            </a:r>
            <a:endParaRPr kumimoji="0" lang="es-PR" sz="4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PR" sz="44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Sesión 1</a:t>
            </a:r>
            <a:r>
              <a:rPr kumimoji="0" lang="es-PR" sz="4400" b="0" i="0" u="none" strike="noStrike" kern="1200" cap="small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lang="es-PR" sz="4400" b="0" dirty="0">
                <a:solidFill>
                  <a:sysClr val="window" lastClr="FFFFFF"/>
                </a:solidFill>
                <a:latin typeface="Calibri"/>
              </a:rPr>
              <a:t>Un gran creador</a:t>
            </a:r>
          </a:p>
          <a:p>
            <a:pPr marL="0" marR="0" lvl="0" indent="-2349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PR" sz="4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 de septiembre de 2017</a:t>
            </a:r>
            <a:endParaRPr kumimoji="0" lang="es-PR" sz="32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-2349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PR" sz="32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(Salmos</a:t>
            </a:r>
            <a:r>
              <a:rPr kumimoji="0" lang="es-PR" sz="3200" b="0" i="0" u="none" strike="noStrike" kern="1200" cap="none" spc="0" normalizeH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33:6-9, 13-15; Colosenses 1:15-17</a:t>
            </a:r>
            <a:r>
              <a:rPr kumimoji="0" lang="es-PR" sz="32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65066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4800" dirty="0">
                <a:latin typeface="David" panose="020E0502060401010101" pitchFamily="34" charset="-79"/>
                <a:cs typeface="David" panose="020E0502060401010101" pitchFamily="34" charset="-79"/>
              </a:rPr>
              <a:t>Colosenses 1:15-17</a:t>
            </a:r>
          </a:p>
        </p:txBody>
      </p:sp>
    </p:spTree>
    <p:extLst>
      <p:ext uri="{BB962C8B-B14F-4D97-AF65-F5344CB8AC3E}">
        <p14:creationId xmlns:p14="http://schemas.microsoft.com/office/powerpoint/2010/main" val="3112655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9C3EB4-10B2-4235-96FC-D676FBBC44D0}"/>
              </a:ext>
            </a:extLst>
          </p:cNvPr>
          <p:cNvSpPr txBox="1"/>
          <p:nvPr/>
        </p:nvSpPr>
        <p:spPr>
          <a:xfrm>
            <a:off x="250165" y="2098129"/>
            <a:ext cx="8693809" cy="458959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s-PR" sz="3200" b="0" dirty="0">
                <a:latin typeface="Calibri" panose="020F0502020204030204" pitchFamily="34" charset="0"/>
              </a:rPr>
              <a:t>“</a:t>
            </a:r>
            <a:r>
              <a:rPr lang="es-PR" sz="3200" b="0" i="1" dirty="0">
                <a:latin typeface="Calibri" panose="020F0502020204030204" pitchFamily="34" charset="0"/>
              </a:rPr>
              <a:t>El es la imagen del Dios invisible, el primogénito de toda creación. Porque en él fueron creadas todas las cosas, las que hay en los cielos y las que hay en la tierra, visibles e invisibles; sean tronos, sean dominios, sean principados, sean potestades; todo fue creado por medio de él y para él. Y él es antes de todas las cosas, y todas las cosas en él subsisten;</a:t>
            </a:r>
            <a:r>
              <a:rPr lang="es-PR" sz="3200" b="0" dirty="0">
                <a:latin typeface="Calibri" panose="020F0502020204030204" pitchFamily="34" charset="0"/>
              </a:rPr>
              <a:t>” (Colosenses 1.15–17, RVR60) </a:t>
            </a:r>
            <a:endParaRPr lang="es-PR" sz="3200" b="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115169E-51DD-463C-83B7-0B817FD0E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Colosenses 1:15-17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14623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Aplicaciones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792" y="2017713"/>
            <a:ext cx="8696296" cy="4114800"/>
          </a:xfrm>
        </p:spPr>
        <p:txBody>
          <a:bodyPr/>
          <a:lstStyle/>
          <a:p>
            <a:r>
              <a:rPr lang="es-PR" dirty="0"/>
              <a:t>Confiar en Dios como el creador de todas las cosas.</a:t>
            </a:r>
          </a:p>
          <a:p>
            <a:pPr marL="0" indent="0">
              <a:buNone/>
            </a:pPr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883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57150" indent="0">
              <a:buNone/>
            </a:pPr>
            <a:r>
              <a:rPr lang="es-PR" sz="1800" dirty="0" err="1">
                <a:hlinkClick r:id="rId3"/>
              </a:rPr>
              <a:t>MacDonald</a:t>
            </a:r>
            <a:r>
              <a:rPr lang="es-PR" sz="1800" dirty="0">
                <a:hlinkClick r:id="rId3"/>
              </a:rPr>
              <a:t>, William. Comentario Bíblico de William </a:t>
            </a:r>
            <a:r>
              <a:rPr lang="es-PR" sz="1800" dirty="0" err="1">
                <a:hlinkClick r:id="rId3"/>
              </a:rPr>
              <a:t>MacDonald</a:t>
            </a:r>
            <a:r>
              <a:rPr lang="es-PR" sz="1800" dirty="0">
                <a:hlinkClick r:id="rId3"/>
              </a:rPr>
              <a:t>: Antiguo Testamento y Nuevo Testamento. </a:t>
            </a:r>
            <a:r>
              <a:rPr lang="es-PR" sz="1800" dirty="0" err="1">
                <a:hlinkClick r:id="rId3"/>
              </a:rPr>
              <a:t>Viladecavalls</a:t>
            </a:r>
            <a:r>
              <a:rPr lang="es-PR" sz="1800" dirty="0">
                <a:hlinkClick r:id="rId3"/>
              </a:rPr>
              <a:t> (Barcelona), España: Editorial CLIE, 2004. </a:t>
            </a:r>
            <a:r>
              <a:rPr lang="es-PR" sz="1800" dirty="0" err="1">
                <a:hlinkClick r:id="rId3"/>
              </a:rPr>
              <a:t>Print</a:t>
            </a:r>
            <a:r>
              <a:rPr lang="es-PR" sz="1800" dirty="0">
                <a:hlinkClick r:id="rId3"/>
              </a:rPr>
              <a:t>.</a:t>
            </a:r>
          </a:p>
          <a:p>
            <a:pPr marL="57150" indent="0">
              <a:buNone/>
            </a:pPr>
            <a:endParaRPr lang="es-PR" sz="1800" dirty="0">
              <a:hlinkClick r:id="rId3"/>
            </a:endParaRPr>
          </a:p>
          <a:p>
            <a:pPr marL="57150" indent="0">
              <a:buNone/>
            </a:pPr>
            <a:endParaRPr lang="en-US" sz="1800" dirty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ia1.santabanta.com/full1/Outdoors/Sunrise/sunrise-63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5573" r="6731" b="833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>
                <a:solidFill>
                  <a:schemeClr val="tx1"/>
                </a:solidFill>
              </a:rPr>
              <a:t>Próximo Estudio Dominical</a:t>
            </a: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57200" y="990600"/>
            <a:ext cx="8229600" cy="5181600"/>
          </a:xfrm>
          <a:prstGeom prst="rect">
            <a:avLst/>
          </a:prstGeo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PR" sz="4400" b="0" dirty="0">
                <a:solidFill>
                  <a:sysClr val="window" lastClr="FFFFFF"/>
                </a:solidFill>
              </a:rPr>
              <a:t>Otoño 2017/Tema: La verdad sin adornos: La gran historia de la vida</a:t>
            </a:r>
          </a:p>
          <a:p>
            <a:pPr marL="0" lv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PR" sz="4400" b="0" dirty="0">
                <a:solidFill>
                  <a:sysClr val="window" lastClr="FFFFFF"/>
                </a:solidFill>
              </a:rPr>
              <a:t>Sesión 1</a:t>
            </a:r>
            <a:r>
              <a:rPr lang="es-PR" sz="4400" b="0" cap="small" dirty="0">
                <a:solidFill>
                  <a:sysClr val="window" lastClr="FFFFFF"/>
                </a:solidFill>
              </a:rPr>
              <a:t>: </a:t>
            </a:r>
            <a:r>
              <a:rPr lang="es-PR" sz="4400" b="0" dirty="0">
                <a:solidFill>
                  <a:sysClr val="window" lastClr="FFFFFF"/>
                </a:solidFill>
              </a:rPr>
              <a:t>Un gran propósito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P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 de septiembre de 2017</a:t>
            </a:r>
            <a:endParaRPr kumimoji="0" lang="es-PR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-2349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P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</a:t>
            </a:r>
            <a:r>
              <a:rPr lang="es-PR" b="0" dirty="0">
                <a:solidFill>
                  <a:prstClr val="white"/>
                </a:solidFill>
                <a:latin typeface="Calibri"/>
              </a:rPr>
              <a:t>Isaías 43:1-7</a:t>
            </a:r>
            <a:r>
              <a:rPr kumimoji="0" lang="es-P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9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91EFDBB-2F4C-4AE3-B2A9-4BD49D4D7AF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97157513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/>
              <a:t>asunto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057400"/>
            <a:ext cx="5486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/>
              <a:t>Dios nos creó y nos conoce íntimamente. </a:t>
            </a:r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778513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Para meditar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2667001"/>
            <a:ext cx="4459288" cy="3465512"/>
          </a:xfrm>
        </p:spPr>
        <p:txBody>
          <a:bodyPr/>
          <a:lstStyle/>
          <a:p>
            <a:r>
              <a:rPr lang="es-PR" sz="3600"/>
              <a:t>¿Cómo llegamos aquí y cual es el origen de nuestra existencia?</a:t>
            </a:r>
            <a:endParaRPr lang="es-PR" sz="3600" dirty="0"/>
          </a:p>
        </p:txBody>
      </p:sp>
      <p:pic>
        <p:nvPicPr>
          <p:cNvPr id="7" name="Online Image Placeholder 6" descr="&lt;strong&gt;Question&lt;/strong&gt; marks cutie &lt;strong&gt;mark&lt;/strong&gt; by The-Smiling-Pony on DeviantArt"/>
          <p:cNvPicPr>
            <a:picLocks noGrp="1" noChangeAspect="1"/>
          </p:cNvPicPr>
          <p:nvPr>
            <p:ph type="clipArt"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088" y="2187893"/>
            <a:ext cx="3810000" cy="377444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03716-500E-4B3F-A17A-1660A8F2CB8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261141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4800" dirty="0">
                <a:latin typeface="David" panose="020E0502060401010101" pitchFamily="34" charset="-79"/>
                <a:cs typeface="David" panose="020E0502060401010101" pitchFamily="34" charset="-79"/>
              </a:rPr>
              <a:t>Salmos 33:6-9</a:t>
            </a: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Salmos 33:6-9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D9852E-82D7-494D-B9C4-2C482BCBBB7A}"/>
              </a:ext>
            </a:extLst>
          </p:cNvPr>
          <p:cNvSpPr txBox="1"/>
          <p:nvPr/>
        </p:nvSpPr>
        <p:spPr>
          <a:xfrm>
            <a:off x="241539" y="2141268"/>
            <a:ext cx="8702435" cy="402328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s-PR" sz="3200" b="0" dirty="0">
                <a:latin typeface="Calibri" panose="020F0502020204030204" pitchFamily="34" charset="0"/>
              </a:rPr>
              <a:t>“</a:t>
            </a:r>
            <a:r>
              <a:rPr lang="es-PR" sz="3200" b="0" i="1" dirty="0">
                <a:latin typeface="Calibri" panose="020F0502020204030204" pitchFamily="34" charset="0"/>
              </a:rPr>
              <a:t>Por la palabra de Jehová fueron hechos los cielos, Y todo el ejército de ellos por el aliento de su boca. El junta como montón las aguas del mar; El pone en depósitos los abismos. Tema a Jehová toda la tierra; Teman delante de él todos los habitantes del mundo. Porque él dijo, y fue hecho; El mandó, y existió.</a:t>
            </a:r>
            <a:r>
              <a:rPr lang="es-PR" sz="3200" b="0" dirty="0">
                <a:latin typeface="Calibri" panose="020F0502020204030204" pitchFamily="34" charset="0"/>
              </a:rPr>
              <a:t>” (Salmo 33.6–9, RVR60) </a:t>
            </a:r>
            <a:endParaRPr lang="es-PR" sz="3200" b="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491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1CB30-8F23-4CEC-9644-A465A4A28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Salmos 33:6-9</a:t>
            </a:r>
            <a:endParaRPr lang="es-PR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4C2C95-E77E-4778-96DE-51A968E0B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913" y="2017713"/>
            <a:ext cx="8722175" cy="4114800"/>
          </a:xfrm>
        </p:spPr>
        <p:txBody>
          <a:bodyPr/>
          <a:lstStyle/>
          <a:p>
            <a:r>
              <a:rPr lang="es-PR" dirty="0"/>
              <a:t>Vemos la grandeza de Dios en el hecho de que Él creó los cielos y su ejército de estrellas sin gastar más energía que decir la palabra. </a:t>
            </a:r>
          </a:p>
          <a:p>
            <a:r>
              <a:rPr lang="es-PR" dirty="0"/>
              <a:t>Así de fácil Él limitó a los océanos entre las fronteras que les asignó.</a:t>
            </a:r>
          </a:p>
        </p:txBody>
      </p:sp>
    </p:spTree>
    <p:extLst>
      <p:ext uri="{BB962C8B-B14F-4D97-AF65-F5344CB8AC3E}">
        <p14:creationId xmlns:p14="http://schemas.microsoft.com/office/powerpoint/2010/main" val="3075723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4800" dirty="0">
                <a:latin typeface="David" panose="020E0502060401010101" pitchFamily="34" charset="-79"/>
                <a:cs typeface="David" panose="020E0502060401010101" pitchFamily="34" charset="-79"/>
              </a:rPr>
              <a:t>Salmos 33:13-15</a:t>
            </a:r>
          </a:p>
        </p:txBody>
      </p:sp>
    </p:spTree>
    <p:extLst>
      <p:ext uri="{BB962C8B-B14F-4D97-AF65-F5344CB8AC3E}">
        <p14:creationId xmlns:p14="http://schemas.microsoft.com/office/powerpoint/2010/main" val="450378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E32DCC-34DF-451A-9996-6A35C51F30D0}"/>
              </a:ext>
            </a:extLst>
          </p:cNvPr>
          <p:cNvSpPr txBox="1"/>
          <p:nvPr/>
        </p:nvSpPr>
        <p:spPr>
          <a:xfrm>
            <a:off x="250165" y="2089506"/>
            <a:ext cx="8693809" cy="28906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s-PR" sz="3200" b="0" dirty="0">
                <a:latin typeface="Calibri" panose="020F0502020204030204" pitchFamily="34" charset="0"/>
              </a:rPr>
              <a:t>“</a:t>
            </a:r>
            <a:r>
              <a:rPr lang="es-PR" sz="3200" b="0" i="1" dirty="0">
                <a:latin typeface="Calibri" panose="020F0502020204030204" pitchFamily="34" charset="0"/>
              </a:rPr>
              <a:t>Desde los cielos miró Jehová; Vio a todos los hijos de los hombres; Desde el lugar de su morada miró Sobre todos los moradores de la tierra. El formó el corazón de todos ellos; Atento está a todas sus obras.</a:t>
            </a:r>
            <a:r>
              <a:rPr lang="es-PR" sz="3200" b="0" dirty="0">
                <a:latin typeface="Calibri" panose="020F0502020204030204" pitchFamily="34" charset="0"/>
              </a:rPr>
              <a:t>” (Salmo 33.13–15, RVR60) </a:t>
            </a:r>
            <a:endParaRPr lang="es-PR" sz="3200" b="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EB1971B-EDA3-488D-9E43-05C2C0011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Salmos 33:13-15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858741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EB1971B-EDA3-488D-9E43-05C2C0011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Salmos 33:13-15</a:t>
            </a:r>
            <a:endParaRPr lang="es-PR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2C9124-DC28-48BB-85C7-1D6D0F051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540" y="2017713"/>
            <a:ext cx="8713548" cy="4114800"/>
          </a:xfrm>
        </p:spPr>
        <p:txBody>
          <a:bodyPr/>
          <a:lstStyle/>
          <a:p>
            <a:r>
              <a:rPr lang="es-PR" dirty="0"/>
              <a:t>Jehová mira desde el cielo, y tiene una vista perfecta de toda la humanidad. </a:t>
            </a:r>
          </a:p>
          <a:p>
            <a:r>
              <a:rPr lang="es-PR" dirty="0"/>
              <a:t>Nada se le escapa.</a:t>
            </a:r>
          </a:p>
          <a:p>
            <a:r>
              <a:rPr lang="es-PR" dirty="0"/>
              <a:t> Él ve todos los hechos, y además, conoce todos los pensamientos y las intenciones de cada corazón. </a:t>
            </a:r>
          </a:p>
        </p:txBody>
      </p:sp>
    </p:spTree>
    <p:extLst>
      <p:ext uri="{BB962C8B-B14F-4D97-AF65-F5344CB8AC3E}">
        <p14:creationId xmlns:p14="http://schemas.microsoft.com/office/powerpoint/2010/main" val="725154602"/>
      </p:ext>
    </p:extLst>
  </p:cSld>
  <p:clrMapOvr>
    <a:masterClrMapping/>
  </p:clrMapOvr>
</p:sld>
</file>

<file path=ppt/theme/theme1.xml><?xml version="1.0" encoding="utf-8"?>
<a:theme xmlns:a="http://schemas.openxmlformats.org/drawingml/2006/main" name="Iglesia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glesia" id="{56CE8188-82CC-4931-9ED5-DD07D9ED0A6A}" vid="{E20D5675-EC1B-48E7-91C0-817E3EF7A08B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Iglesia</Template>
  <TotalTime>196</TotalTime>
  <Words>475</Words>
  <Application>Microsoft Office PowerPoint</Application>
  <PresentationFormat>On-screen Show (4:3)</PresentationFormat>
  <Paragraphs>50</Paragraphs>
  <Slides>15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David</vt:lpstr>
      <vt:lpstr>Tahoma</vt:lpstr>
      <vt:lpstr>Wingdings</vt:lpstr>
      <vt:lpstr>Iglesia</vt:lpstr>
      <vt:lpstr>1_Office Theme</vt:lpstr>
      <vt:lpstr>Blends</vt:lpstr>
      <vt:lpstr>PowerPoint Presentation</vt:lpstr>
      <vt:lpstr>El asunto</vt:lpstr>
      <vt:lpstr>Para meditar</vt:lpstr>
      <vt:lpstr>Pasaje bíblico</vt:lpstr>
      <vt:lpstr>Salmos 33:6-9</vt:lpstr>
      <vt:lpstr>Salmos 33:6-9</vt:lpstr>
      <vt:lpstr>Pasaje bíblico</vt:lpstr>
      <vt:lpstr>Salmos 33:13-15</vt:lpstr>
      <vt:lpstr>Salmos 33:13-15</vt:lpstr>
      <vt:lpstr>Pasaje bíblico</vt:lpstr>
      <vt:lpstr>Colosenses 1:15-17</vt:lpstr>
      <vt:lpstr>Aplicaciones</vt:lpstr>
      <vt:lpstr>Recursos</vt:lpstr>
      <vt:lpstr>Próximo Estudio Dominical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un_gran_creador_090317</dc:title>
  <dc:creator>Josue Rivera</dc:creator>
  <cp:lastModifiedBy>Tito</cp:lastModifiedBy>
  <cp:revision>10</cp:revision>
  <cp:lastPrinted>2017-09-03T02:23:07Z</cp:lastPrinted>
  <dcterms:created xsi:type="dcterms:W3CDTF">2017-08-30T23:06:42Z</dcterms:created>
  <dcterms:modified xsi:type="dcterms:W3CDTF">2017-09-06T11:45:42Z</dcterms:modified>
</cp:coreProperties>
</file>