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9" r:id="rId1"/>
  </p:sldMasterIdLst>
  <p:notesMasterIdLst>
    <p:notesMasterId r:id="rId57"/>
  </p:notesMasterIdLst>
  <p:sldIdLst>
    <p:sldId id="257" r:id="rId2"/>
    <p:sldId id="294" r:id="rId3"/>
    <p:sldId id="323" r:id="rId4"/>
    <p:sldId id="295" r:id="rId5"/>
    <p:sldId id="296" r:id="rId6"/>
    <p:sldId id="300" r:id="rId7"/>
    <p:sldId id="297" r:id="rId8"/>
    <p:sldId id="298" r:id="rId9"/>
    <p:sldId id="299" r:id="rId10"/>
    <p:sldId id="301" r:id="rId11"/>
    <p:sldId id="302" r:id="rId12"/>
    <p:sldId id="304" r:id="rId13"/>
    <p:sldId id="303" r:id="rId14"/>
    <p:sldId id="305" r:id="rId15"/>
    <p:sldId id="306" r:id="rId16"/>
    <p:sldId id="307" r:id="rId17"/>
    <p:sldId id="308" r:id="rId18"/>
    <p:sldId id="309" r:id="rId19"/>
    <p:sldId id="325" r:id="rId20"/>
    <p:sldId id="310" r:id="rId21"/>
    <p:sldId id="311" r:id="rId22"/>
    <p:sldId id="312" r:id="rId23"/>
    <p:sldId id="313" r:id="rId24"/>
    <p:sldId id="314" r:id="rId25"/>
    <p:sldId id="315" r:id="rId26"/>
    <p:sldId id="316" r:id="rId27"/>
    <p:sldId id="317" r:id="rId28"/>
    <p:sldId id="339" r:id="rId29"/>
    <p:sldId id="337" r:id="rId30"/>
    <p:sldId id="338" r:id="rId31"/>
    <p:sldId id="318" r:id="rId32"/>
    <p:sldId id="319" r:id="rId33"/>
    <p:sldId id="320" r:id="rId34"/>
    <p:sldId id="321" r:id="rId35"/>
    <p:sldId id="322" r:id="rId36"/>
    <p:sldId id="324" r:id="rId37"/>
    <p:sldId id="327" r:id="rId38"/>
    <p:sldId id="328" r:id="rId39"/>
    <p:sldId id="329" r:id="rId40"/>
    <p:sldId id="266" r:id="rId41"/>
    <p:sldId id="336" r:id="rId42"/>
    <p:sldId id="284" r:id="rId43"/>
    <p:sldId id="330" r:id="rId44"/>
    <p:sldId id="326" r:id="rId45"/>
    <p:sldId id="331" r:id="rId46"/>
    <p:sldId id="285" r:id="rId47"/>
    <p:sldId id="332" r:id="rId48"/>
    <p:sldId id="286" r:id="rId49"/>
    <p:sldId id="333" r:id="rId50"/>
    <p:sldId id="287" r:id="rId51"/>
    <p:sldId id="288" r:id="rId52"/>
    <p:sldId id="334" r:id="rId53"/>
    <p:sldId id="289" r:id="rId54"/>
    <p:sldId id="335" r:id="rId55"/>
    <p:sldId id="293" r:id="rId56"/>
  </p:sldIdLst>
  <p:sldSz cx="9144000" cy="6858000" type="screen4x3"/>
  <p:notesSz cx="6858000" cy="9144000"/>
  <p:defaultTextStyle>
    <a:defPPr>
      <a:defRPr lang="es-PR"/>
    </a:defPPr>
    <a:lvl1pPr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Tahoma" panose="020B060403050404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Tahoma" panose="020B060403050404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5002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1" autoAdjust="0"/>
    <p:restoredTop sz="94650" autoAdjust="0"/>
  </p:normalViewPr>
  <p:slideViewPr>
    <p:cSldViewPr>
      <p:cViewPr varScale="1">
        <p:scale>
          <a:sx n="106" d="100"/>
          <a:sy n="106" d="100"/>
        </p:scale>
        <p:origin x="1686" y="120"/>
      </p:cViewPr>
      <p:guideLst>
        <p:guide orient="horz" pos="2160"/>
        <p:guide pos="2880"/>
      </p:guideLst>
    </p:cSldViewPr>
  </p:slideViewPr>
  <p:outlineViewPr>
    <p:cViewPr>
      <p:scale>
        <a:sx n="33" d="100"/>
        <a:sy n="33" d="100"/>
      </p:scale>
      <p:origin x="0" y="-25938"/>
    </p:cViewPr>
  </p:outlineViewPr>
  <p:notesTextViewPr>
    <p:cViewPr>
      <p:scale>
        <a:sx n="100" d="100"/>
        <a:sy n="100" d="100"/>
      </p:scale>
      <p:origin x="0" y="0"/>
    </p:cViewPr>
  </p:notesTextViewPr>
  <p:sorterViewPr>
    <p:cViewPr>
      <p:scale>
        <a:sx n="90" d="100"/>
        <a:sy n="90" d="100"/>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notesMaster" Target="notesMasters/notesMaster1.xml"/><Relationship Id="rId61"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6258"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atin typeface="Arial" panose="020B0604020202020204" pitchFamily="34" charset="0"/>
              </a:defRPr>
            </a:lvl1pPr>
          </a:lstStyle>
          <a:p>
            <a:pPr>
              <a:defRPr/>
            </a:pPr>
            <a:endParaRPr lang="es-PR" altLang="en-US"/>
          </a:p>
        </p:txBody>
      </p:sp>
      <p:sp>
        <p:nvSpPr>
          <p:cNvPr id="96259"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atin typeface="Arial" panose="020B0604020202020204" pitchFamily="34" charset="0"/>
              </a:defRPr>
            </a:lvl1pPr>
          </a:lstStyle>
          <a:p>
            <a:pPr>
              <a:defRPr/>
            </a:pPr>
            <a:endParaRPr lang="es-PR" altLang="en-US"/>
          </a:p>
        </p:txBody>
      </p:sp>
      <p:sp>
        <p:nvSpPr>
          <p:cNvPr id="3076" name="Rectangle 4"/>
          <p:cNvSpPr>
            <a:spLocks noRo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
        <p:nvSpPr>
          <p:cNvPr id="96261"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PR" altLang="en-US" noProof="0" smtClean="0"/>
              <a:t>Click to edit Master text styles</a:t>
            </a:r>
          </a:p>
          <a:p>
            <a:pPr lvl="1"/>
            <a:r>
              <a:rPr lang="es-PR" altLang="en-US" noProof="0" smtClean="0"/>
              <a:t>Second level</a:t>
            </a:r>
          </a:p>
          <a:p>
            <a:pPr lvl="2"/>
            <a:r>
              <a:rPr lang="es-PR" altLang="en-US" noProof="0" smtClean="0"/>
              <a:t>Third level</a:t>
            </a:r>
          </a:p>
          <a:p>
            <a:pPr lvl="3"/>
            <a:r>
              <a:rPr lang="es-PR" altLang="en-US" noProof="0" smtClean="0"/>
              <a:t>Fourth level</a:t>
            </a:r>
          </a:p>
          <a:p>
            <a:pPr lvl="4"/>
            <a:r>
              <a:rPr lang="es-PR" altLang="en-US" noProof="0" smtClean="0"/>
              <a:t>Fifth level</a:t>
            </a:r>
          </a:p>
        </p:txBody>
      </p:sp>
      <p:sp>
        <p:nvSpPr>
          <p:cNvPr id="96262"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panose="020B0604020202020204" pitchFamily="34" charset="0"/>
              </a:defRPr>
            </a:lvl1pPr>
          </a:lstStyle>
          <a:p>
            <a:pPr>
              <a:defRPr/>
            </a:pPr>
            <a:endParaRPr lang="es-PR" altLang="en-US"/>
          </a:p>
        </p:txBody>
      </p:sp>
      <p:sp>
        <p:nvSpPr>
          <p:cNvPr id="96263"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a:latin typeface="Arial" panose="020B0604020202020204" pitchFamily="34" charset="0"/>
              </a:defRPr>
            </a:lvl1pPr>
          </a:lstStyle>
          <a:p>
            <a:pPr>
              <a:defRPr/>
            </a:pPr>
            <a:fld id="{00DDD801-BAE9-437B-B98B-86645DFC80EB}" type="slidenum">
              <a:rPr lang="es-PR" altLang="en-US"/>
              <a:pPr>
                <a:defRPr/>
              </a:pPr>
              <a:t>‹#›</a:t>
            </a:fld>
            <a:endParaRPr lang="es-PR" altLang="en-US"/>
          </a:p>
        </p:txBody>
      </p:sp>
    </p:spTree>
    <p:extLst>
      <p:ext uri="{BB962C8B-B14F-4D97-AF65-F5344CB8AC3E}">
        <p14:creationId xmlns:p14="http://schemas.microsoft.com/office/powerpoint/2010/main" val="350174383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1pPr>
    <a:lvl2pPr marL="4572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2pPr>
    <a:lvl3pPr marL="9144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3pPr>
    <a:lvl4pPr marL="13716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4pPr>
    <a:lvl5pPr marL="1828800" algn="l" rtl="0" eaLnBrk="0" fontAlgn="base" hangingPunct="0">
      <a:spcBef>
        <a:spcPct val="30000"/>
      </a:spcBef>
      <a:spcAft>
        <a:spcPct val="0"/>
      </a:spcAft>
      <a:defRPr sz="1200" kern="1200">
        <a:solidFill>
          <a:schemeClr val="tx1"/>
        </a:solidFill>
        <a:latin typeface="Arial" panose="020B0604020202020204" pitchFamily="34" charset="0"/>
        <a:ea typeface="+mn-ea"/>
        <a:cs typeface="Arial" panose="020B0604020202020204" pitchFamily="34"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27D7F6F1-0180-4E2A-8A4D-F2B175A83D05}" type="slidenum">
              <a:rPr lang="es-PR" altLang="en-US" smtClean="0">
                <a:latin typeface="Arial" panose="020B0604020202020204" pitchFamily="34" charset="0"/>
              </a:rPr>
              <a:pPr/>
              <a:t>1</a:t>
            </a:fld>
            <a:endParaRPr lang="es-PR" altLang="en-US" smtClean="0">
              <a:latin typeface="Arial" panose="020B0604020202020204" pitchFamily="34" charset="0"/>
            </a:endParaRPr>
          </a:p>
        </p:txBody>
      </p:sp>
      <p:sp>
        <p:nvSpPr>
          <p:cNvPr id="5123" name="Rectangle 2"/>
          <p:cNvSpPr>
            <a:spLocks noRot="1" noChangeArrowheads="1" noTextEdit="1"/>
          </p:cNvSpPr>
          <p:nvPr>
            <p:ph type="sldImg"/>
          </p:nvPr>
        </p:nvSpPr>
        <p:spPr>
          <a:ln/>
        </p:spPr>
      </p:sp>
      <p:sp>
        <p:nvSpPr>
          <p:cNvPr id="5124"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37114765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8BBA75D5-04D6-49EB-9F38-7CDD399385A2}" type="slidenum">
              <a:rPr lang="es-PR" altLang="en-US" smtClean="0">
                <a:latin typeface="Arial" panose="020B0604020202020204" pitchFamily="34" charset="0"/>
              </a:rPr>
              <a:pPr/>
              <a:t>10</a:t>
            </a:fld>
            <a:endParaRPr lang="es-PR" altLang="en-US" smtClean="0">
              <a:latin typeface="Arial" panose="020B0604020202020204" pitchFamily="34" charset="0"/>
            </a:endParaRPr>
          </a:p>
        </p:txBody>
      </p:sp>
      <p:sp>
        <p:nvSpPr>
          <p:cNvPr id="23555" name="Rectangle 2"/>
          <p:cNvSpPr>
            <a:spLocks noRot="1" noChangeArrowheads="1" noTextEdit="1"/>
          </p:cNvSpPr>
          <p:nvPr>
            <p:ph type="sldImg"/>
          </p:nvPr>
        </p:nvSpPr>
        <p:spPr>
          <a:ln/>
        </p:spPr>
      </p:sp>
      <p:sp>
        <p:nvSpPr>
          <p:cNvPr id="23556"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42772342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7"/>
          <p:cNvSpPr>
            <a:spLocks noGrp="1" noChangeArrowheads="1"/>
          </p:cNvSpPr>
          <p:nvPr>
            <p:ph type="sldNum" sz="quarter" idx="5"/>
          </p:nvPr>
        </p:nvSpPr>
        <p:spPr>
          <a:noFill/>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14D31F94-256A-4FBC-ABAF-07826BD09B7F}" type="slidenum">
              <a:rPr lang="es-PR" altLang="en-US" smtClean="0">
                <a:latin typeface="Arial" panose="020B0604020202020204" pitchFamily="34" charset="0"/>
              </a:rPr>
              <a:pPr/>
              <a:t>11</a:t>
            </a:fld>
            <a:endParaRPr lang="es-PR" altLang="en-US" smtClean="0">
              <a:latin typeface="Arial" panose="020B0604020202020204" pitchFamily="34" charset="0"/>
            </a:endParaRPr>
          </a:p>
        </p:txBody>
      </p:sp>
      <p:sp>
        <p:nvSpPr>
          <p:cNvPr id="25603" name="Rectangle 2"/>
          <p:cNvSpPr>
            <a:spLocks noRot="1" noChangeArrowheads="1" noTextEdit="1"/>
          </p:cNvSpPr>
          <p:nvPr>
            <p:ph type="sldImg"/>
          </p:nvPr>
        </p:nvSpPr>
        <p:spPr>
          <a:ln/>
        </p:spPr>
      </p:sp>
      <p:sp>
        <p:nvSpPr>
          <p:cNvPr id="25604"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17978806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FC53321D-59B6-4C21-8317-0A6C45F5A5E6}" type="slidenum">
              <a:rPr lang="es-PR" altLang="en-US" smtClean="0">
                <a:latin typeface="Arial" panose="020B0604020202020204" pitchFamily="34" charset="0"/>
              </a:rPr>
              <a:pPr/>
              <a:t>12</a:t>
            </a:fld>
            <a:endParaRPr lang="es-PR" altLang="en-US" smtClean="0">
              <a:latin typeface="Arial" panose="020B0604020202020204" pitchFamily="34" charset="0"/>
            </a:endParaRPr>
          </a:p>
        </p:txBody>
      </p:sp>
      <p:sp>
        <p:nvSpPr>
          <p:cNvPr id="27651" name="Rectangle 2"/>
          <p:cNvSpPr>
            <a:spLocks noRot="1" noChangeArrowheads="1" noTextEdit="1"/>
          </p:cNvSpPr>
          <p:nvPr>
            <p:ph type="sldImg"/>
          </p:nvPr>
        </p:nvSpPr>
        <p:spPr>
          <a:ln/>
        </p:spPr>
      </p:sp>
      <p:sp>
        <p:nvSpPr>
          <p:cNvPr id="27652"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392583139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7"/>
          <p:cNvSpPr>
            <a:spLocks noGrp="1" noChangeArrowheads="1"/>
          </p:cNvSpPr>
          <p:nvPr>
            <p:ph type="sldNum" sz="quarter" idx="5"/>
          </p:nvPr>
        </p:nvSpPr>
        <p:spPr>
          <a:noFill/>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9105A152-A1B8-4CBA-8969-8500A0C21A18}" type="slidenum">
              <a:rPr lang="es-PR" altLang="en-US" smtClean="0">
                <a:latin typeface="Arial" panose="020B0604020202020204" pitchFamily="34" charset="0"/>
              </a:rPr>
              <a:pPr/>
              <a:t>13</a:t>
            </a:fld>
            <a:endParaRPr lang="es-PR" altLang="en-US" smtClean="0">
              <a:latin typeface="Arial" panose="020B0604020202020204" pitchFamily="34" charset="0"/>
            </a:endParaRPr>
          </a:p>
        </p:txBody>
      </p:sp>
      <p:sp>
        <p:nvSpPr>
          <p:cNvPr id="29699" name="Rectangle 2"/>
          <p:cNvSpPr>
            <a:spLocks noRot="1" noChangeArrowheads="1" noTextEdit="1"/>
          </p:cNvSpPr>
          <p:nvPr>
            <p:ph type="sldImg"/>
          </p:nvPr>
        </p:nvSpPr>
        <p:spPr>
          <a:ln/>
        </p:spPr>
      </p:sp>
      <p:sp>
        <p:nvSpPr>
          <p:cNvPr id="29700"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98230970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7"/>
          <p:cNvSpPr>
            <a:spLocks noGrp="1" noChangeArrowheads="1"/>
          </p:cNvSpPr>
          <p:nvPr>
            <p:ph type="sldNum" sz="quarter" idx="5"/>
          </p:nvPr>
        </p:nvSpPr>
        <p:spPr>
          <a:noFill/>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D05E716B-E52D-48AC-B379-F4469D69D9EA}" type="slidenum">
              <a:rPr lang="es-PR" altLang="en-US" smtClean="0">
                <a:latin typeface="Arial" panose="020B0604020202020204" pitchFamily="34" charset="0"/>
              </a:rPr>
              <a:pPr/>
              <a:t>14</a:t>
            </a:fld>
            <a:endParaRPr lang="es-PR" altLang="en-US" smtClean="0">
              <a:latin typeface="Arial" panose="020B0604020202020204" pitchFamily="34" charset="0"/>
            </a:endParaRPr>
          </a:p>
        </p:txBody>
      </p:sp>
      <p:sp>
        <p:nvSpPr>
          <p:cNvPr id="31747" name="Rectangle 2"/>
          <p:cNvSpPr>
            <a:spLocks noRot="1" noChangeArrowheads="1" noTextEdit="1"/>
          </p:cNvSpPr>
          <p:nvPr>
            <p:ph type="sldImg"/>
          </p:nvPr>
        </p:nvSpPr>
        <p:spPr>
          <a:ln/>
        </p:spPr>
      </p:sp>
      <p:sp>
        <p:nvSpPr>
          <p:cNvPr id="31748"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343178572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7"/>
          <p:cNvSpPr>
            <a:spLocks noGrp="1" noChangeArrowheads="1"/>
          </p:cNvSpPr>
          <p:nvPr>
            <p:ph type="sldNum" sz="quarter" idx="5"/>
          </p:nvPr>
        </p:nvSpPr>
        <p:spPr>
          <a:noFill/>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D04F95FD-B525-4AD8-9CCF-FF638AC485CF}" type="slidenum">
              <a:rPr lang="es-PR" altLang="en-US" smtClean="0">
                <a:latin typeface="Arial" panose="020B0604020202020204" pitchFamily="34" charset="0"/>
              </a:rPr>
              <a:pPr/>
              <a:t>15</a:t>
            </a:fld>
            <a:endParaRPr lang="es-PR" altLang="en-US" smtClean="0">
              <a:latin typeface="Arial" panose="020B0604020202020204" pitchFamily="34" charset="0"/>
            </a:endParaRPr>
          </a:p>
        </p:txBody>
      </p:sp>
      <p:sp>
        <p:nvSpPr>
          <p:cNvPr id="33795" name="Rectangle 2"/>
          <p:cNvSpPr>
            <a:spLocks noRot="1" noChangeArrowheads="1" noTextEdit="1"/>
          </p:cNvSpPr>
          <p:nvPr>
            <p:ph type="sldImg"/>
          </p:nvPr>
        </p:nvSpPr>
        <p:spPr>
          <a:ln/>
        </p:spPr>
      </p:sp>
      <p:sp>
        <p:nvSpPr>
          <p:cNvPr id="33796"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179530559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7F28CA50-E5AF-497A-9FE8-64F88DB1FC55}" type="slidenum">
              <a:rPr lang="es-PR" altLang="en-US" smtClean="0">
                <a:latin typeface="Arial" panose="020B0604020202020204" pitchFamily="34" charset="0"/>
              </a:rPr>
              <a:pPr/>
              <a:t>16</a:t>
            </a:fld>
            <a:endParaRPr lang="es-PR" altLang="en-US" smtClean="0">
              <a:latin typeface="Arial" panose="020B0604020202020204" pitchFamily="34" charset="0"/>
            </a:endParaRPr>
          </a:p>
        </p:txBody>
      </p:sp>
      <p:sp>
        <p:nvSpPr>
          <p:cNvPr id="35843" name="Rectangle 2"/>
          <p:cNvSpPr>
            <a:spLocks noRot="1" noChangeArrowheads="1" noTextEdit="1"/>
          </p:cNvSpPr>
          <p:nvPr>
            <p:ph type="sldImg"/>
          </p:nvPr>
        </p:nvSpPr>
        <p:spPr>
          <a:ln/>
        </p:spPr>
      </p:sp>
      <p:sp>
        <p:nvSpPr>
          <p:cNvPr id="35844"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41068244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Rectangle 7"/>
          <p:cNvSpPr>
            <a:spLocks noGrp="1" noChangeArrowheads="1"/>
          </p:cNvSpPr>
          <p:nvPr>
            <p:ph type="sldNum" sz="quarter" idx="5"/>
          </p:nvPr>
        </p:nvSpPr>
        <p:spPr>
          <a:noFill/>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D3290B2F-FB05-4C16-AA1F-E555A3DB8C19}" type="slidenum">
              <a:rPr lang="es-PR" altLang="en-US" smtClean="0">
                <a:latin typeface="Arial" panose="020B0604020202020204" pitchFamily="34" charset="0"/>
              </a:rPr>
              <a:pPr/>
              <a:t>17</a:t>
            </a:fld>
            <a:endParaRPr lang="es-PR" altLang="en-US" smtClean="0">
              <a:latin typeface="Arial" panose="020B0604020202020204" pitchFamily="34" charset="0"/>
            </a:endParaRPr>
          </a:p>
        </p:txBody>
      </p:sp>
      <p:sp>
        <p:nvSpPr>
          <p:cNvPr id="37891" name="Rectangle 2"/>
          <p:cNvSpPr>
            <a:spLocks noRot="1" noChangeArrowheads="1" noTextEdit="1"/>
          </p:cNvSpPr>
          <p:nvPr>
            <p:ph type="sldImg"/>
          </p:nvPr>
        </p:nvSpPr>
        <p:spPr>
          <a:ln/>
        </p:spPr>
      </p:sp>
      <p:sp>
        <p:nvSpPr>
          <p:cNvPr id="37892"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16075051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Rectangle 7"/>
          <p:cNvSpPr>
            <a:spLocks noGrp="1" noChangeArrowheads="1"/>
          </p:cNvSpPr>
          <p:nvPr>
            <p:ph type="sldNum" sz="quarter" idx="5"/>
          </p:nvPr>
        </p:nvSpPr>
        <p:spPr>
          <a:noFill/>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077D6468-EC48-4DB2-B3DC-B258B2D439A1}" type="slidenum">
              <a:rPr lang="es-PR" altLang="en-US" smtClean="0">
                <a:latin typeface="Arial" panose="020B0604020202020204" pitchFamily="34" charset="0"/>
              </a:rPr>
              <a:pPr/>
              <a:t>18</a:t>
            </a:fld>
            <a:endParaRPr lang="es-PR" altLang="en-US" smtClean="0">
              <a:latin typeface="Arial" panose="020B0604020202020204" pitchFamily="34" charset="0"/>
            </a:endParaRPr>
          </a:p>
        </p:txBody>
      </p:sp>
      <p:sp>
        <p:nvSpPr>
          <p:cNvPr id="39939" name="Rectangle 2"/>
          <p:cNvSpPr>
            <a:spLocks noRot="1" noChangeArrowheads="1" noTextEdit="1"/>
          </p:cNvSpPr>
          <p:nvPr>
            <p:ph type="sldImg"/>
          </p:nvPr>
        </p:nvSpPr>
        <p:spPr>
          <a:ln/>
        </p:spPr>
      </p:sp>
      <p:sp>
        <p:nvSpPr>
          <p:cNvPr id="39940"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22896345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Rectangle 7"/>
          <p:cNvSpPr>
            <a:spLocks noGrp="1" noChangeArrowheads="1"/>
          </p:cNvSpPr>
          <p:nvPr>
            <p:ph type="sldNum" sz="quarter" idx="5"/>
          </p:nvPr>
        </p:nvSpPr>
        <p:spPr>
          <a:noFill/>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A95725B2-BA7A-491C-8BD6-CDBB33F56C8C}" type="slidenum">
              <a:rPr lang="es-PR" altLang="en-US" smtClean="0">
                <a:latin typeface="Arial" panose="020B0604020202020204" pitchFamily="34" charset="0"/>
              </a:rPr>
              <a:pPr/>
              <a:t>19</a:t>
            </a:fld>
            <a:endParaRPr lang="es-PR" altLang="en-US" smtClean="0">
              <a:latin typeface="Arial" panose="020B0604020202020204" pitchFamily="34" charset="0"/>
            </a:endParaRPr>
          </a:p>
        </p:txBody>
      </p:sp>
      <p:sp>
        <p:nvSpPr>
          <p:cNvPr id="41987" name="Rectangle 2"/>
          <p:cNvSpPr>
            <a:spLocks noRot="1" noChangeArrowheads="1" noTextEdit="1"/>
          </p:cNvSpPr>
          <p:nvPr>
            <p:ph type="sldImg"/>
          </p:nvPr>
        </p:nvSpPr>
        <p:spPr>
          <a:ln/>
        </p:spPr>
      </p:sp>
      <p:sp>
        <p:nvSpPr>
          <p:cNvPr id="41988"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14104525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7"/>
          <p:cNvSpPr>
            <a:spLocks noGrp="1" noChangeArrowheads="1"/>
          </p:cNvSpPr>
          <p:nvPr>
            <p:ph type="sldNum" sz="quarter" idx="5"/>
          </p:nvPr>
        </p:nvSpPr>
        <p:spPr>
          <a:noFill/>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803966BA-C01E-4EA7-AA75-6414B29CC66E}" type="slidenum">
              <a:rPr lang="es-PR" altLang="en-US" smtClean="0">
                <a:latin typeface="Arial" panose="020B0604020202020204" pitchFamily="34" charset="0"/>
              </a:rPr>
              <a:pPr/>
              <a:t>2</a:t>
            </a:fld>
            <a:endParaRPr lang="es-PR" altLang="en-US" smtClean="0">
              <a:latin typeface="Arial" panose="020B0604020202020204" pitchFamily="34" charset="0"/>
            </a:endParaRPr>
          </a:p>
        </p:txBody>
      </p:sp>
      <p:sp>
        <p:nvSpPr>
          <p:cNvPr id="7171" name="Rectangle 2"/>
          <p:cNvSpPr>
            <a:spLocks noRot="1" noChangeArrowheads="1" noTextEdit="1"/>
          </p:cNvSpPr>
          <p:nvPr>
            <p:ph type="sldImg"/>
          </p:nvPr>
        </p:nvSpPr>
        <p:spPr>
          <a:ln/>
        </p:spPr>
      </p:sp>
      <p:sp>
        <p:nvSpPr>
          <p:cNvPr id="7172"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560407551"/>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7"/>
          <p:cNvSpPr>
            <a:spLocks noGrp="1" noChangeArrowheads="1"/>
          </p:cNvSpPr>
          <p:nvPr>
            <p:ph type="sldNum" sz="quarter" idx="5"/>
          </p:nvPr>
        </p:nvSpPr>
        <p:spPr>
          <a:noFill/>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1FF81881-FD82-41C0-9B54-385243A926F0}" type="slidenum">
              <a:rPr lang="es-PR" altLang="en-US" smtClean="0">
                <a:latin typeface="Arial" panose="020B0604020202020204" pitchFamily="34" charset="0"/>
              </a:rPr>
              <a:pPr/>
              <a:t>20</a:t>
            </a:fld>
            <a:endParaRPr lang="es-PR" altLang="en-US" smtClean="0">
              <a:latin typeface="Arial" panose="020B0604020202020204" pitchFamily="34" charset="0"/>
            </a:endParaRPr>
          </a:p>
        </p:txBody>
      </p:sp>
      <p:sp>
        <p:nvSpPr>
          <p:cNvPr id="44035" name="Rectangle 2"/>
          <p:cNvSpPr>
            <a:spLocks noRot="1" noChangeArrowheads="1" noTextEdit="1"/>
          </p:cNvSpPr>
          <p:nvPr>
            <p:ph type="sldImg"/>
          </p:nvPr>
        </p:nvSpPr>
        <p:spPr>
          <a:ln/>
        </p:spPr>
      </p:sp>
      <p:sp>
        <p:nvSpPr>
          <p:cNvPr id="44036"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2270778685"/>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7"/>
          <p:cNvSpPr>
            <a:spLocks noGrp="1" noChangeArrowheads="1"/>
          </p:cNvSpPr>
          <p:nvPr>
            <p:ph type="sldNum" sz="quarter" idx="5"/>
          </p:nvPr>
        </p:nvSpPr>
        <p:spPr>
          <a:noFill/>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FB836468-EB40-4198-94F8-DA96744B928B}" type="slidenum">
              <a:rPr lang="es-PR" altLang="en-US" smtClean="0">
                <a:latin typeface="Arial" panose="020B0604020202020204" pitchFamily="34" charset="0"/>
              </a:rPr>
              <a:pPr/>
              <a:t>21</a:t>
            </a:fld>
            <a:endParaRPr lang="es-PR" altLang="en-US" smtClean="0">
              <a:latin typeface="Arial" panose="020B0604020202020204" pitchFamily="34" charset="0"/>
            </a:endParaRPr>
          </a:p>
        </p:txBody>
      </p:sp>
      <p:sp>
        <p:nvSpPr>
          <p:cNvPr id="46083" name="Rectangle 2"/>
          <p:cNvSpPr>
            <a:spLocks noRot="1" noChangeArrowheads="1" noTextEdit="1"/>
          </p:cNvSpPr>
          <p:nvPr>
            <p:ph type="sldImg"/>
          </p:nvPr>
        </p:nvSpPr>
        <p:spPr>
          <a:ln/>
        </p:spPr>
      </p:sp>
      <p:sp>
        <p:nvSpPr>
          <p:cNvPr id="46084"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419228853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Rectangle 7"/>
          <p:cNvSpPr>
            <a:spLocks noGrp="1" noChangeArrowheads="1"/>
          </p:cNvSpPr>
          <p:nvPr>
            <p:ph type="sldNum" sz="quarter" idx="5"/>
          </p:nvPr>
        </p:nvSpPr>
        <p:spPr>
          <a:noFill/>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9BB381DF-C2E2-473E-ADDB-8F913BAC10EE}" type="slidenum">
              <a:rPr lang="es-PR" altLang="en-US" smtClean="0">
                <a:latin typeface="Arial" panose="020B0604020202020204" pitchFamily="34" charset="0"/>
              </a:rPr>
              <a:pPr/>
              <a:t>22</a:t>
            </a:fld>
            <a:endParaRPr lang="es-PR" altLang="en-US" smtClean="0">
              <a:latin typeface="Arial" panose="020B0604020202020204" pitchFamily="34" charset="0"/>
            </a:endParaRPr>
          </a:p>
        </p:txBody>
      </p:sp>
      <p:sp>
        <p:nvSpPr>
          <p:cNvPr id="48131" name="Rectangle 2"/>
          <p:cNvSpPr>
            <a:spLocks noRot="1" noChangeArrowheads="1" noTextEdit="1"/>
          </p:cNvSpPr>
          <p:nvPr>
            <p:ph type="sldImg"/>
          </p:nvPr>
        </p:nvSpPr>
        <p:spPr>
          <a:ln/>
        </p:spPr>
      </p:sp>
      <p:sp>
        <p:nvSpPr>
          <p:cNvPr id="48132"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326483694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Rectangle 7"/>
          <p:cNvSpPr>
            <a:spLocks noGrp="1" noChangeArrowheads="1"/>
          </p:cNvSpPr>
          <p:nvPr>
            <p:ph type="sldNum" sz="quarter" idx="5"/>
          </p:nvPr>
        </p:nvSpPr>
        <p:spPr>
          <a:noFill/>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64AD1DEF-38D3-4E88-A1E6-2A2861A64F11}" type="slidenum">
              <a:rPr lang="es-PR" altLang="en-US" smtClean="0">
                <a:latin typeface="Arial" panose="020B0604020202020204" pitchFamily="34" charset="0"/>
              </a:rPr>
              <a:pPr/>
              <a:t>23</a:t>
            </a:fld>
            <a:endParaRPr lang="es-PR" altLang="en-US" smtClean="0">
              <a:latin typeface="Arial" panose="020B0604020202020204" pitchFamily="34" charset="0"/>
            </a:endParaRPr>
          </a:p>
        </p:txBody>
      </p:sp>
      <p:sp>
        <p:nvSpPr>
          <p:cNvPr id="50179" name="Rectangle 2"/>
          <p:cNvSpPr>
            <a:spLocks noRot="1" noChangeArrowheads="1" noTextEdit="1"/>
          </p:cNvSpPr>
          <p:nvPr>
            <p:ph type="sldImg"/>
          </p:nvPr>
        </p:nvSpPr>
        <p:spPr>
          <a:ln/>
        </p:spPr>
      </p:sp>
      <p:sp>
        <p:nvSpPr>
          <p:cNvPr id="50180"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23598973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Rectangle 7"/>
          <p:cNvSpPr>
            <a:spLocks noGrp="1" noChangeArrowheads="1"/>
          </p:cNvSpPr>
          <p:nvPr>
            <p:ph type="sldNum" sz="quarter" idx="5"/>
          </p:nvPr>
        </p:nvSpPr>
        <p:spPr>
          <a:noFill/>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61898EE7-2A87-45F4-B63F-941F0054C222}" type="slidenum">
              <a:rPr lang="es-PR" altLang="en-US" smtClean="0">
                <a:latin typeface="Arial" panose="020B0604020202020204" pitchFamily="34" charset="0"/>
              </a:rPr>
              <a:pPr/>
              <a:t>24</a:t>
            </a:fld>
            <a:endParaRPr lang="es-PR" altLang="en-US" smtClean="0">
              <a:latin typeface="Arial" panose="020B0604020202020204" pitchFamily="34" charset="0"/>
            </a:endParaRPr>
          </a:p>
        </p:txBody>
      </p:sp>
      <p:sp>
        <p:nvSpPr>
          <p:cNvPr id="52227" name="Rectangle 2"/>
          <p:cNvSpPr>
            <a:spLocks noRot="1" noChangeArrowheads="1" noTextEdit="1"/>
          </p:cNvSpPr>
          <p:nvPr>
            <p:ph type="sldImg"/>
          </p:nvPr>
        </p:nvSpPr>
        <p:spPr>
          <a:ln/>
        </p:spPr>
      </p:sp>
      <p:sp>
        <p:nvSpPr>
          <p:cNvPr id="52228"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386942532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4" name="Rectangle 7"/>
          <p:cNvSpPr>
            <a:spLocks noGrp="1" noChangeArrowheads="1"/>
          </p:cNvSpPr>
          <p:nvPr>
            <p:ph type="sldNum" sz="quarter" idx="5"/>
          </p:nvPr>
        </p:nvSpPr>
        <p:spPr>
          <a:noFill/>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22980074-F261-42E7-91D7-8AD8AE37A363}" type="slidenum">
              <a:rPr lang="es-PR" altLang="en-US" smtClean="0">
                <a:latin typeface="Arial" panose="020B0604020202020204" pitchFamily="34" charset="0"/>
              </a:rPr>
              <a:pPr/>
              <a:t>25</a:t>
            </a:fld>
            <a:endParaRPr lang="es-PR" altLang="en-US" smtClean="0">
              <a:latin typeface="Arial" panose="020B0604020202020204" pitchFamily="34" charset="0"/>
            </a:endParaRPr>
          </a:p>
        </p:txBody>
      </p:sp>
      <p:sp>
        <p:nvSpPr>
          <p:cNvPr id="54275" name="Rectangle 2"/>
          <p:cNvSpPr>
            <a:spLocks noRot="1" noChangeArrowheads="1" noTextEdit="1"/>
          </p:cNvSpPr>
          <p:nvPr>
            <p:ph type="sldImg"/>
          </p:nvPr>
        </p:nvSpPr>
        <p:spPr>
          <a:ln/>
        </p:spPr>
      </p:sp>
      <p:sp>
        <p:nvSpPr>
          <p:cNvPr id="54276"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161456104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2" name="Rectangle 7"/>
          <p:cNvSpPr>
            <a:spLocks noGrp="1" noChangeArrowheads="1"/>
          </p:cNvSpPr>
          <p:nvPr>
            <p:ph type="sldNum" sz="quarter" idx="5"/>
          </p:nvPr>
        </p:nvSpPr>
        <p:spPr>
          <a:noFill/>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952B513F-3541-4DBC-B3AF-249A2AA1EEE2}" type="slidenum">
              <a:rPr lang="es-PR" altLang="en-US" smtClean="0">
                <a:latin typeface="Arial" panose="020B0604020202020204" pitchFamily="34" charset="0"/>
              </a:rPr>
              <a:pPr/>
              <a:t>26</a:t>
            </a:fld>
            <a:endParaRPr lang="es-PR" altLang="en-US" smtClean="0">
              <a:latin typeface="Arial" panose="020B0604020202020204" pitchFamily="34" charset="0"/>
            </a:endParaRPr>
          </a:p>
        </p:txBody>
      </p:sp>
      <p:sp>
        <p:nvSpPr>
          <p:cNvPr id="56323" name="Rectangle 2"/>
          <p:cNvSpPr>
            <a:spLocks noRot="1" noChangeArrowheads="1" noTextEdit="1"/>
          </p:cNvSpPr>
          <p:nvPr>
            <p:ph type="sldImg"/>
          </p:nvPr>
        </p:nvSpPr>
        <p:spPr>
          <a:ln/>
        </p:spPr>
      </p:sp>
      <p:sp>
        <p:nvSpPr>
          <p:cNvPr id="56324"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13017980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70" name="Rectangle 7"/>
          <p:cNvSpPr>
            <a:spLocks noGrp="1" noChangeArrowheads="1"/>
          </p:cNvSpPr>
          <p:nvPr>
            <p:ph type="sldNum" sz="quarter" idx="5"/>
          </p:nvPr>
        </p:nvSpPr>
        <p:spPr>
          <a:noFill/>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C56DFCB6-5F45-409D-B7BD-C4FE83A289D0}" type="slidenum">
              <a:rPr lang="es-PR" altLang="en-US" smtClean="0">
                <a:latin typeface="Arial" panose="020B0604020202020204" pitchFamily="34" charset="0"/>
              </a:rPr>
              <a:pPr/>
              <a:t>27</a:t>
            </a:fld>
            <a:endParaRPr lang="es-PR" altLang="en-US" smtClean="0">
              <a:latin typeface="Arial" panose="020B0604020202020204" pitchFamily="34" charset="0"/>
            </a:endParaRPr>
          </a:p>
        </p:txBody>
      </p:sp>
      <p:sp>
        <p:nvSpPr>
          <p:cNvPr id="58371" name="Rectangle 2"/>
          <p:cNvSpPr>
            <a:spLocks noRot="1" noChangeArrowheads="1" noTextEdit="1"/>
          </p:cNvSpPr>
          <p:nvPr>
            <p:ph type="sldImg"/>
          </p:nvPr>
        </p:nvSpPr>
        <p:spPr>
          <a:ln/>
        </p:spPr>
      </p:sp>
      <p:sp>
        <p:nvSpPr>
          <p:cNvPr id="58372"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138243107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0418" name="Rectangle 7"/>
          <p:cNvSpPr>
            <a:spLocks noGrp="1" noChangeArrowheads="1"/>
          </p:cNvSpPr>
          <p:nvPr>
            <p:ph type="sldNum" sz="quarter" idx="5"/>
          </p:nvPr>
        </p:nvSpPr>
        <p:spPr>
          <a:noFill/>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0F0E802A-5C22-4BF0-A3F7-C9D1E98AA2D5}" type="slidenum">
              <a:rPr lang="es-PR" altLang="en-US" smtClean="0">
                <a:latin typeface="Arial" panose="020B0604020202020204" pitchFamily="34" charset="0"/>
              </a:rPr>
              <a:pPr/>
              <a:t>28</a:t>
            </a:fld>
            <a:endParaRPr lang="es-PR" altLang="en-US" smtClean="0">
              <a:latin typeface="Arial" panose="020B0604020202020204" pitchFamily="34" charset="0"/>
            </a:endParaRPr>
          </a:p>
        </p:txBody>
      </p:sp>
      <p:sp>
        <p:nvSpPr>
          <p:cNvPr id="60419" name="Rectangle 2"/>
          <p:cNvSpPr>
            <a:spLocks noRot="1" noChangeArrowheads="1" noTextEdit="1"/>
          </p:cNvSpPr>
          <p:nvPr>
            <p:ph type="sldImg"/>
          </p:nvPr>
        </p:nvSpPr>
        <p:spPr>
          <a:ln/>
        </p:spPr>
      </p:sp>
      <p:sp>
        <p:nvSpPr>
          <p:cNvPr id="60420"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424368189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466" name="Rectangle 7"/>
          <p:cNvSpPr>
            <a:spLocks noGrp="1" noChangeArrowheads="1"/>
          </p:cNvSpPr>
          <p:nvPr>
            <p:ph type="sldNum" sz="quarter" idx="5"/>
          </p:nvPr>
        </p:nvSpPr>
        <p:spPr>
          <a:noFill/>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E958FB46-15A2-4FF4-809E-C72D59002937}" type="slidenum">
              <a:rPr lang="es-PR" altLang="en-US" smtClean="0">
                <a:latin typeface="Arial" panose="020B0604020202020204" pitchFamily="34" charset="0"/>
              </a:rPr>
              <a:pPr/>
              <a:t>29</a:t>
            </a:fld>
            <a:endParaRPr lang="es-PR" altLang="en-US" smtClean="0">
              <a:latin typeface="Arial" panose="020B0604020202020204" pitchFamily="34" charset="0"/>
            </a:endParaRPr>
          </a:p>
        </p:txBody>
      </p:sp>
      <p:sp>
        <p:nvSpPr>
          <p:cNvPr id="62467" name="Rectangle 2"/>
          <p:cNvSpPr>
            <a:spLocks noRot="1" noChangeArrowheads="1" noTextEdit="1"/>
          </p:cNvSpPr>
          <p:nvPr>
            <p:ph type="sldImg"/>
          </p:nvPr>
        </p:nvSpPr>
        <p:spPr>
          <a:ln/>
        </p:spPr>
      </p:sp>
      <p:sp>
        <p:nvSpPr>
          <p:cNvPr id="62468"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185272240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Rectangle 7"/>
          <p:cNvSpPr>
            <a:spLocks noGrp="1" noChangeArrowheads="1"/>
          </p:cNvSpPr>
          <p:nvPr>
            <p:ph type="sldNum" sz="quarter" idx="5"/>
          </p:nvPr>
        </p:nvSpPr>
        <p:spPr>
          <a:noFill/>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6BAEE728-57E8-48C2-969D-7029D313FD4F}" type="slidenum">
              <a:rPr lang="es-PR" altLang="en-US" smtClean="0">
                <a:latin typeface="Arial" panose="020B0604020202020204" pitchFamily="34" charset="0"/>
              </a:rPr>
              <a:pPr/>
              <a:t>3</a:t>
            </a:fld>
            <a:endParaRPr lang="es-PR" altLang="en-US" smtClean="0">
              <a:latin typeface="Arial" panose="020B0604020202020204" pitchFamily="34" charset="0"/>
            </a:endParaRPr>
          </a:p>
        </p:txBody>
      </p:sp>
      <p:sp>
        <p:nvSpPr>
          <p:cNvPr id="9219" name="Rectangle 2"/>
          <p:cNvSpPr>
            <a:spLocks noRot="1" noChangeArrowheads="1" noTextEdit="1"/>
          </p:cNvSpPr>
          <p:nvPr>
            <p:ph type="sldImg"/>
          </p:nvPr>
        </p:nvSpPr>
        <p:spPr>
          <a:ln/>
        </p:spPr>
      </p:sp>
      <p:sp>
        <p:nvSpPr>
          <p:cNvPr id="9220"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1217211157"/>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4" name="Rectangle 7"/>
          <p:cNvSpPr>
            <a:spLocks noGrp="1" noChangeArrowheads="1"/>
          </p:cNvSpPr>
          <p:nvPr>
            <p:ph type="sldNum" sz="quarter" idx="5"/>
          </p:nvPr>
        </p:nvSpPr>
        <p:spPr>
          <a:noFill/>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FA61C3C8-AC1F-4047-97B6-B2BF54AE4230}" type="slidenum">
              <a:rPr lang="es-PR" altLang="en-US" smtClean="0">
                <a:latin typeface="Arial" panose="020B0604020202020204" pitchFamily="34" charset="0"/>
              </a:rPr>
              <a:pPr/>
              <a:t>30</a:t>
            </a:fld>
            <a:endParaRPr lang="es-PR" altLang="en-US" smtClean="0">
              <a:latin typeface="Arial" panose="020B0604020202020204" pitchFamily="34" charset="0"/>
            </a:endParaRPr>
          </a:p>
        </p:txBody>
      </p:sp>
      <p:sp>
        <p:nvSpPr>
          <p:cNvPr id="64515" name="Rectangle 2"/>
          <p:cNvSpPr>
            <a:spLocks noRot="1" noChangeArrowheads="1" noTextEdit="1"/>
          </p:cNvSpPr>
          <p:nvPr>
            <p:ph type="sldImg"/>
          </p:nvPr>
        </p:nvSpPr>
        <p:spPr>
          <a:ln/>
        </p:spPr>
      </p:sp>
      <p:sp>
        <p:nvSpPr>
          <p:cNvPr id="64516"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105019040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2" name="Rectangle 7"/>
          <p:cNvSpPr>
            <a:spLocks noGrp="1" noChangeArrowheads="1"/>
          </p:cNvSpPr>
          <p:nvPr>
            <p:ph type="sldNum" sz="quarter" idx="5"/>
          </p:nvPr>
        </p:nvSpPr>
        <p:spPr>
          <a:noFill/>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E1DF9A8F-C801-4733-82A1-C3C9DD087D35}" type="slidenum">
              <a:rPr lang="es-PR" altLang="en-US" smtClean="0">
                <a:latin typeface="Arial" panose="020B0604020202020204" pitchFamily="34" charset="0"/>
              </a:rPr>
              <a:pPr/>
              <a:t>31</a:t>
            </a:fld>
            <a:endParaRPr lang="es-PR" altLang="en-US" smtClean="0">
              <a:latin typeface="Arial" panose="020B0604020202020204" pitchFamily="34" charset="0"/>
            </a:endParaRPr>
          </a:p>
        </p:txBody>
      </p:sp>
      <p:sp>
        <p:nvSpPr>
          <p:cNvPr id="66563" name="Rectangle 2"/>
          <p:cNvSpPr>
            <a:spLocks noRot="1" noChangeArrowheads="1" noTextEdit="1"/>
          </p:cNvSpPr>
          <p:nvPr>
            <p:ph type="sldImg"/>
          </p:nvPr>
        </p:nvSpPr>
        <p:spPr>
          <a:ln/>
        </p:spPr>
      </p:sp>
      <p:sp>
        <p:nvSpPr>
          <p:cNvPr id="66564"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199264822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10" name="Rectangle 7"/>
          <p:cNvSpPr>
            <a:spLocks noGrp="1" noChangeArrowheads="1"/>
          </p:cNvSpPr>
          <p:nvPr>
            <p:ph type="sldNum" sz="quarter" idx="5"/>
          </p:nvPr>
        </p:nvSpPr>
        <p:spPr>
          <a:noFill/>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FC4E8498-6687-4142-B081-46F0F10BF184}" type="slidenum">
              <a:rPr lang="es-PR" altLang="en-US" smtClean="0">
                <a:latin typeface="Arial" panose="020B0604020202020204" pitchFamily="34" charset="0"/>
              </a:rPr>
              <a:pPr/>
              <a:t>32</a:t>
            </a:fld>
            <a:endParaRPr lang="es-PR" altLang="en-US" smtClean="0">
              <a:latin typeface="Arial" panose="020B0604020202020204" pitchFamily="34" charset="0"/>
            </a:endParaRPr>
          </a:p>
        </p:txBody>
      </p:sp>
      <p:sp>
        <p:nvSpPr>
          <p:cNvPr id="68611" name="Rectangle 2"/>
          <p:cNvSpPr>
            <a:spLocks noRot="1" noChangeArrowheads="1" noTextEdit="1"/>
          </p:cNvSpPr>
          <p:nvPr>
            <p:ph type="sldImg"/>
          </p:nvPr>
        </p:nvSpPr>
        <p:spPr>
          <a:ln/>
        </p:spPr>
      </p:sp>
      <p:sp>
        <p:nvSpPr>
          <p:cNvPr id="68612"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2114736388"/>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8" name="Rectangle 7"/>
          <p:cNvSpPr>
            <a:spLocks noGrp="1" noChangeArrowheads="1"/>
          </p:cNvSpPr>
          <p:nvPr>
            <p:ph type="sldNum" sz="quarter" idx="5"/>
          </p:nvPr>
        </p:nvSpPr>
        <p:spPr>
          <a:noFill/>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73098126-AC07-40B2-8ADF-57F9A1F15B01}" type="slidenum">
              <a:rPr lang="es-PR" altLang="en-US" smtClean="0">
                <a:latin typeface="Arial" panose="020B0604020202020204" pitchFamily="34" charset="0"/>
              </a:rPr>
              <a:pPr/>
              <a:t>33</a:t>
            </a:fld>
            <a:endParaRPr lang="es-PR" altLang="en-US" smtClean="0">
              <a:latin typeface="Arial" panose="020B0604020202020204" pitchFamily="34" charset="0"/>
            </a:endParaRPr>
          </a:p>
        </p:txBody>
      </p:sp>
      <p:sp>
        <p:nvSpPr>
          <p:cNvPr id="70659" name="Rectangle 2"/>
          <p:cNvSpPr>
            <a:spLocks noRot="1" noChangeArrowheads="1" noTextEdit="1"/>
          </p:cNvSpPr>
          <p:nvPr>
            <p:ph type="sldImg"/>
          </p:nvPr>
        </p:nvSpPr>
        <p:spPr>
          <a:ln/>
        </p:spPr>
      </p:sp>
      <p:sp>
        <p:nvSpPr>
          <p:cNvPr id="70660"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188708942"/>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2706" name="Rectangle 7"/>
          <p:cNvSpPr>
            <a:spLocks noGrp="1" noChangeArrowheads="1"/>
          </p:cNvSpPr>
          <p:nvPr>
            <p:ph type="sldNum" sz="quarter" idx="5"/>
          </p:nvPr>
        </p:nvSpPr>
        <p:spPr>
          <a:noFill/>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527BCB2E-AA93-4669-84EF-609D506EF0D5}" type="slidenum">
              <a:rPr lang="es-PR" altLang="en-US" smtClean="0">
                <a:latin typeface="Arial" panose="020B0604020202020204" pitchFamily="34" charset="0"/>
              </a:rPr>
              <a:pPr/>
              <a:t>34</a:t>
            </a:fld>
            <a:endParaRPr lang="es-PR" altLang="en-US" smtClean="0">
              <a:latin typeface="Arial" panose="020B0604020202020204" pitchFamily="34" charset="0"/>
            </a:endParaRPr>
          </a:p>
        </p:txBody>
      </p:sp>
      <p:sp>
        <p:nvSpPr>
          <p:cNvPr id="72707" name="Rectangle 2"/>
          <p:cNvSpPr>
            <a:spLocks noRot="1" noChangeArrowheads="1" noTextEdit="1"/>
          </p:cNvSpPr>
          <p:nvPr>
            <p:ph type="sldImg"/>
          </p:nvPr>
        </p:nvSpPr>
        <p:spPr>
          <a:ln/>
        </p:spPr>
      </p:sp>
      <p:sp>
        <p:nvSpPr>
          <p:cNvPr id="72708"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59624183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4754" name="Rectangle 7"/>
          <p:cNvSpPr>
            <a:spLocks noGrp="1" noChangeArrowheads="1"/>
          </p:cNvSpPr>
          <p:nvPr>
            <p:ph type="sldNum" sz="quarter" idx="5"/>
          </p:nvPr>
        </p:nvSpPr>
        <p:spPr>
          <a:noFill/>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4FDAD10B-1784-441A-9AF5-B960CB9F7863}" type="slidenum">
              <a:rPr lang="es-PR" altLang="en-US" smtClean="0">
                <a:latin typeface="Arial" panose="020B0604020202020204" pitchFamily="34" charset="0"/>
              </a:rPr>
              <a:pPr/>
              <a:t>35</a:t>
            </a:fld>
            <a:endParaRPr lang="es-PR" altLang="en-US" smtClean="0">
              <a:latin typeface="Arial" panose="020B0604020202020204" pitchFamily="34" charset="0"/>
            </a:endParaRPr>
          </a:p>
        </p:txBody>
      </p:sp>
      <p:sp>
        <p:nvSpPr>
          <p:cNvPr id="74755" name="Rectangle 2"/>
          <p:cNvSpPr>
            <a:spLocks noRot="1" noChangeArrowheads="1" noTextEdit="1"/>
          </p:cNvSpPr>
          <p:nvPr>
            <p:ph type="sldImg"/>
          </p:nvPr>
        </p:nvSpPr>
        <p:spPr>
          <a:ln/>
        </p:spPr>
      </p:sp>
      <p:sp>
        <p:nvSpPr>
          <p:cNvPr id="74756"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202310992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6802" name="Rectangle 7"/>
          <p:cNvSpPr>
            <a:spLocks noGrp="1" noChangeArrowheads="1"/>
          </p:cNvSpPr>
          <p:nvPr>
            <p:ph type="sldNum" sz="quarter" idx="5"/>
          </p:nvPr>
        </p:nvSpPr>
        <p:spPr>
          <a:noFill/>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33406690-1D2D-4264-A81D-DD98240E4480}" type="slidenum">
              <a:rPr lang="es-PR" altLang="en-US" smtClean="0">
                <a:latin typeface="Arial" panose="020B0604020202020204" pitchFamily="34" charset="0"/>
              </a:rPr>
              <a:pPr/>
              <a:t>36</a:t>
            </a:fld>
            <a:endParaRPr lang="es-PR" altLang="en-US" smtClean="0">
              <a:latin typeface="Arial" panose="020B0604020202020204" pitchFamily="34" charset="0"/>
            </a:endParaRPr>
          </a:p>
        </p:txBody>
      </p:sp>
      <p:sp>
        <p:nvSpPr>
          <p:cNvPr id="76803" name="Rectangle 2"/>
          <p:cNvSpPr>
            <a:spLocks noRot="1" noChangeArrowheads="1" noTextEdit="1"/>
          </p:cNvSpPr>
          <p:nvPr>
            <p:ph type="sldImg"/>
          </p:nvPr>
        </p:nvSpPr>
        <p:spPr>
          <a:ln/>
        </p:spPr>
      </p:sp>
      <p:sp>
        <p:nvSpPr>
          <p:cNvPr id="76804"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422903653"/>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50" name="Rectangle 7"/>
          <p:cNvSpPr>
            <a:spLocks noGrp="1" noChangeArrowheads="1"/>
          </p:cNvSpPr>
          <p:nvPr>
            <p:ph type="sldNum" sz="quarter" idx="5"/>
          </p:nvPr>
        </p:nvSpPr>
        <p:spPr>
          <a:noFill/>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4B2353A5-A55C-4F6A-B1B0-965E5CA6133B}" type="slidenum">
              <a:rPr lang="es-PR" altLang="en-US" smtClean="0">
                <a:latin typeface="Arial" panose="020B0604020202020204" pitchFamily="34" charset="0"/>
              </a:rPr>
              <a:pPr/>
              <a:t>37</a:t>
            </a:fld>
            <a:endParaRPr lang="es-PR" altLang="en-US" smtClean="0">
              <a:latin typeface="Arial" panose="020B0604020202020204" pitchFamily="34" charset="0"/>
            </a:endParaRPr>
          </a:p>
        </p:txBody>
      </p:sp>
      <p:sp>
        <p:nvSpPr>
          <p:cNvPr id="78851" name="Rectangle 2"/>
          <p:cNvSpPr>
            <a:spLocks noRot="1" noChangeArrowheads="1" noTextEdit="1"/>
          </p:cNvSpPr>
          <p:nvPr>
            <p:ph type="sldImg"/>
          </p:nvPr>
        </p:nvSpPr>
        <p:spPr>
          <a:ln/>
        </p:spPr>
      </p:sp>
      <p:sp>
        <p:nvSpPr>
          <p:cNvPr id="78852"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235821113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0898" name="Rectangle 7"/>
          <p:cNvSpPr>
            <a:spLocks noGrp="1" noChangeArrowheads="1"/>
          </p:cNvSpPr>
          <p:nvPr>
            <p:ph type="sldNum" sz="quarter" idx="5"/>
          </p:nvPr>
        </p:nvSpPr>
        <p:spPr>
          <a:noFill/>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44905B21-B3B3-4060-8FB2-4A24540D0BDB}" type="slidenum">
              <a:rPr lang="es-PR" altLang="en-US" smtClean="0">
                <a:latin typeface="Arial" panose="020B0604020202020204" pitchFamily="34" charset="0"/>
              </a:rPr>
              <a:pPr/>
              <a:t>38</a:t>
            </a:fld>
            <a:endParaRPr lang="es-PR" altLang="en-US" smtClean="0">
              <a:latin typeface="Arial" panose="020B0604020202020204" pitchFamily="34" charset="0"/>
            </a:endParaRPr>
          </a:p>
        </p:txBody>
      </p:sp>
      <p:sp>
        <p:nvSpPr>
          <p:cNvPr id="80899" name="Rectangle 2"/>
          <p:cNvSpPr>
            <a:spLocks noRot="1" noChangeArrowheads="1" noTextEdit="1"/>
          </p:cNvSpPr>
          <p:nvPr>
            <p:ph type="sldImg"/>
          </p:nvPr>
        </p:nvSpPr>
        <p:spPr>
          <a:ln/>
        </p:spPr>
      </p:sp>
      <p:sp>
        <p:nvSpPr>
          <p:cNvPr id="80900"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2718877939"/>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6" name="Rectangle 7"/>
          <p:cNvSpPr>
            <a:spLocks noGrp="1" noChangeArrowheads="1"/>
          </p:cNvSpPr>
          <p:nvPr>
            <p:ph type="sldNum" sz="quarter" idx="5"/>
          </p:nvPr>
        </p:nvSpPr>
        <p:spPr>
          <a:noFill/>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751AE83F-E47A-4805-A488-8250C1BA43A3}" type="slidenum">
              <a:rPr lang="es-PR" altLang="en-US" smtClean="0">
                <a:latin typeface="Arial" panose="020B0604020202020204" pitchFamily="34" charset="0"/>
              </a:rPr>
              <a:pPr/>
              <a:t>39</a:t>
            </a:fld>
            <a:endParaRPr lang="es-PR" altLang="en-US" smtClean="0">
              <a:latin typeface="Arial" panose="020B0604020202020204" pitchFamily="34" charset="0"/>
            </a:endParaRPr>
          </a:p>
        </p:txBody>
      </p:sp>
      <p:sp>
        <p:nvSpPr>
          <p:cNvPr id="82947" name="Rectangle 2"/>
          <p:cNvSpPr>
            <a:spLocks noRot="1" noChangeArrowheads="1" noTextEdit="1"/>
          </p:cNvSpPr>
          <p:nvPr>
            <p:ph type="sldImg"/>
          </p:nvPr>
        </p:nvSpPr>
        <p:spPr>
          <a:ln/>
        </p:spPr>
      </p:sp>
      <p:sp>
        <p:nvSpPr>
          <p:cNvPr id="82948"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411145939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7"/>
          <p:cNvSpPr>
            <a:spLocks noGrp="1" noChangeArrowheads="1"/>
          </p:cNvSpPr>
          <p:nvPr>
            <p:ph type="sldNum" sz="quarter" idx="5"/>
          </p:nvPr>
        </p:nvSpPr>
        <p:spPr>
          <a:noFill/>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DA9B9DBF-C4FC-4C62-91AC-AD449E0D3CCD}" type="slidenum">
              <a:rPr lang="es-PR" altLang="en-US" smtClean="0">
                <a:latin typeface="Arial" panose="020B0604020202020204" pitchFamily="34" charset="0"/>
              </a:rPr>
              <a:pPr/>
              <a:t>4</a:t>
            </a:fld>
            <a:endParaRPr lang="es-PR" altLang="en-US" smtClean="0">
              <a:latin typeface="Arial" panose="020B0604020202020204" pitchFamily="34" charset="0"/>
            </a:endParaRPr>
          </a:p>
        </p:txBody>
      </p:sp>
      <p:sp>
        <p:nvSpPr>
          <p:cNvPr id="11267" name="Rectangle 2"/>
          <p:cNvSpPr>
            <a:spLocks noRot="1" noChangeArrowheads="1" noTextEdit="1"/>
          </p:cNvSpPr>
          <p:nvPr>
            <p:ph type="sldImg"/>
          </p:nvPr>
        </p:nvSpPr>
        <p:spPr>
          <a:ln/>
        </p:spPr>
      </p:sp>
      <p:sp>
        <p:nvSpPr>
          <p:cNvPr id="11268"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50456078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994" name="Rectangle 7"/>
          <p:cNvSpPr>
            <a:spLocks noGrp="1" noChangeArrowheads="1"/>
          </p:cNvSpPr>
          <p:nvPr>
            <p:ph type="sldNum" sz="quarter" idx="5"/>
          </p:nvPr>
        </p:nvSpPr>
        <p:spPr>
          <a:noFill/>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A117A341-0E21-42BB-A97C-9EB766499EA9}" type="slidenum">
              <a:rPr lang="es-PR" altLang="en-US" smtClean="0">
                <a:latin typeface="Arial" panose="020B0604020202020204" pitchFamily="34" charset="0"/>
              </a:rPr>
              <a:pPr/>
              <a:t>40</a:t>
            </a:fld>
            <a:endParaRPr lang="es-PR" altLang="en-US" smtClean="0">
              <a:latin typeface="Arial" panose="020B0604020202020204" pitchFamily="34" charset="0"/>
            </a:endParaRPr>
          </a:p>
        </p:txBody>
      </p:sp>
      <p:sp>
        <p:nvSpPr>
          <p:cNvPr id="84995" name="Rectangle 2"/>
          <p:cNvSpPr>
            <a:spLocks noRot="1" noChangeArrowheads="1" noTextEdit="1"/>
          </p:cNvSpPr>
          <p:nvPr>
            <p:ph type="sldImg"/>
          </p:nvPr>
        </p:nvSpPr>
        <p:spPr>
          <a:ln/>
        </p:spPr>
      </p:sp>
      <p:sp>
        <p:nvSpPr>
          <p:cNvPr id="84996"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977146523"/>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7"/>
          <p:cNvSpPr>
            <a:spLocks noGrp="1" noChangeArrowheads="1"/>
          </p:cNvSpPr>
          <p:nvPr>
            <p:ph type="sldNum" sz="quarter" idx="5"/>
          </p:nvPr>
        </p:nvSpPr>
        <p:spPr>
          <a:noFill/>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61918EC4-3A25-462F-A876-FD138F99E879}" type="slidenum">
              <a:rPr lang="es-PR" altLang="en-US" smtClean="0">
                <a:latin typeface="Arial" panose="020B0604020202020204" pitchFamily="34" charset="0"/>
              </a:rPr>
              <a:pPr/>
              <a:t>41</a:t>
            </a:fld>
            <a:endParaRPr lang="es-PR" altLang="en-US" smtClean="0">
              <a:latin typeface="Arial" panose="020B0604020202020204" pitchFamily="34" charset="0"/>
            </a:endParaRPr>
          </a:p>
        </p:txBody>
      </p:sp>
      <p:sp>
        <p:nvSpPr>
          <p:cNvPr id="87043" name="Rectangle 2"/>
          <p:cNvSpPr>
            <a:spLocks noRot="1" noChangeArrowheads="1" noTextEdit="1"/>
          </p:cNvSpPr>
          <p:nvPr>
            <p:ph type="sldImg"/>
          </p:nvPr>
        </p:nvSpPr>
        <p:spPr>
          <a:ln/>
        </p:spPr>
      </p:sp>
      <p:sp>
        <p:nvSpPr>
          <p:cNvPr id="87044"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1403851166"/>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9090" name="Rectangle 7"/>
          <p:cNvSpPr>
            <a:spLocks noGrp="1" noChangeArrowheads="1"/>
          </p:cNvSpPr>
          <p:nvPr>
            <p:ph type="sldNum" sz="quarter" idx="5"/>
          </p:nvPr>
        </p:nvSpPr>
        <p:spPr>
          <a:noFill/>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723D4B45-35F0-438E-B74F-743A71BC88BE}" type="slidenum">
              <a:rPr lang="es-PR" altLang="en-US" smtClean="0">
                <a:latin typeface="Arial" panose="020B0604020202020204" pitchFamily="34" charset="0"/>
              </a:rPr>
              <a:pPr/>
              <a:t>42</a:t>
            </a:fld>
            <a:endParaRPr lang="es-PR" altLang="en-US" smtClean="0">
              <a:latin typeface="Arial" panose="020B0604020202020204" pitchFamily="34" charset="0"/>
            </a:endParaRPr>
          </a:p>
        </p:txBody>
      </p:sp>
      <p:sp>
        <p:nvSpPr>
          <p:cNvPr id="89091" name="Rectangle 2"/>
          <p:cNvSpPr>
            <a:spLocks noRot="1" noChangeArrowheads="1" noTextEdit="1"/>
          </p:cNvSpPr>
          <p:nvPr>
            <p:ph type="sldImg"/>
          </p:nvPr>
        </p:nvSpPr>
        <p:spPr>
          <a:ln/>
        </p:spPr>
      </p:sp>
      <p:sp>
        <p:nvSpPr>
          <p:cNvPr id="89092"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72224279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1138" name="Rectangle 7"/>
          <p:cNvSpPr>
            <a:spLocks noGrp="1" noChangeArrowheads="1"/>
          </p:cNvSpPr>
          <p:nvPr>
            <p:ph type="sldNum" sz="quarter" idx="5"/>
          </p:nvPr>
        </p:nvSpPr>
        <p:spPr>
          <a:noFill/>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06F2CD72-A3AE-451B-984A-0A9579660107}" type="slidenum">
              <a:rPr lang="es-PR" altLang="en-US" smtClean="0">
                <a:latin typeface="Arial" panose="020B0604020202020204" pitchFamily="34" charset="0"/>
              </a:rPr>
              <a:pPr/>
              <a:t>43</a:t>
            </a:fld>
            <a:endParaRPr lang="es-PR" altLang="en-US" smtClean="0">
              <a:latin typeface="Arial" panose="020B0604020202020204" pitchFamily="34" charset="0"/>
            </a:endParaRPr>
          </a:p>
        </p:txBody>
      </p:sp>
      <p:sp>
        <p:nvSpPr>
          <p:cNvPr id="91139" name="Rectangle 2"/>
          <p:cNvSpPr>
            <a:spLocks noRot="1" noChangeArrowheads="1" noTextEdit="1"/>
          </p:cNvSpPr>
          <p:nvPr>
            <p:ph type="sldImg"/>
          </p:nvPr>
        </p:nvSpPr>
        <p:spPr>
          <a:ln/>
        </p:spPr>
      </p:sp>
      <p:sp>
        <p:nvSpPr>
          <p:cNvPr id="91140"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160683582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3186" name="Rectangle 7"/>
          <p:cNvSpPr>
            <a:spLocks noGrp="1" noChangeArrowheads="1"/>
          </p:cNvSpPr>
          <p:nvPr>
            <p:ph type="sldNum" sz="quarter" idx="5"/>
          </p:nvPr>
        </p:nvSpPr>
        <p:spPr>
          <a:noFill/>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C5E07D41-A367-4D5D-81E4-3445725D6CAC}" type="slidenum">
              <a:rPr lang="es-PR" altLang="en-US" smtClean="0">
                <a:latin typeface="Arial" panose="020B0604020202020204" pitchFamily="34" charset="0"/>
              </a:rPr>
              <a:pPr/>
              <a:t>44</a:t>
            </a:fld>
            <a:endParaRPr lang="es-PR" altLang="en-US" smtClean="0">
              <a:latin typeface="Arial" panose="020B0604020202020204" pitchFamily="34" charset="0"/>
            </a:endParaRPr>
          </a:p>
        </p:txBody>
      </p:sp>
      <p:sp>
        <p:nvSpPr>
          <p:cNvPr id="93187" name="Rectangle 2"/>
          <p:cNvSpPr>
            <a:spLocks noRot="1" noChangeArrowheads="1" noTextEdit="1"/>
          </p:cNvSpPr>
          <p:nvPr>
            <p:ph type="sldImg"/>
          </p:nvPr>
        </p:nvSpPr>
        <p:spPr>
          <a:ln/>
        </p:spPr>
      </p:sp>
      <p:sp>
        <p:nvSpPr>
          <p:cNvPr id="93188"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24269896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234" name="Rectangle 7"/>
          <p:cNvSpPr>
            <a:spLocks noGrp="1" noChangeArrowheads="1"/>
          </p:cNvSpPr>
          <p:nvPr>
            <p:ph type="sldNum" sz="quarter" idx="5"/>
          </p:nvPr>
        </p:nvSpPr>
        <p:spPr>
          <a:noFill/>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932FCDE7-0DB6-4A58-A47B-649207A8755C}" type="slidenum">
              <a:rPr lang="es-PR" altLang="en-US" smtClean="0">
                <a:latin typeface="Arial" panose="020B0604020202020204" pitchFamily="34" charset="0"/>
              </a:rPr>
              <a:pPr/>
              <a:t>45</a:t>
            </a:fld>
            <a:endParaRPr lang="es-PR" altLang="en-US" smtClean="0">
              <a:latin typeface="Arial" panose="020B0604020202020204" pitchFamily="34" charset="0"/>
            </a:endParaRPr>
          </a:p>
        </p:txBody>
      </p:sp>
      <p:sp>
        <p:nvSpPr>
          <p:cNvPr id="95235" name="Rectangle 2"/>
          <p:cNvSpPr>
            <a:spLocks noRot="1" noChangeArrowheads="1" noTextEdit="1"/>
          </p:cNvSpPr>
          <p:nvPr>
            <p:ph type="sldImg"/>
          </p:nvPr>
        </p:nvSpPr>
        <p:spPr>
          <a:ln/>
        </p:spPr>
      </p:sp>
      <p:sp>
        <p:nvSpPr>
          <p:cNvPr id="95236"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3833380107"/>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2" name="Rectangle 7"/>
          <p:cNvSpPr>
            <a:spLocks noGrp="1" noChangeArrowheads="1"/>
          </p:cNvSpPr>
          <p:nvPr>
            <p:ph type="sldNum" sz="quarter" idx="5"/>
          </p:nvPr>
        </p:nvSpPr>
        <p:spPr>
          <a:noFill/>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1EA81E3A-F903-4E62-855E-6E059A28F71F}" type="slidenum">
              <a:rPr lang="es-PR" altLang="en-US" smtClean="0">
                <a:latin typeface="Arial" panose="020B0604020202020204" pitchFamily="34" charset="0"/>
              </a:rPr>
              <a:pPr/>
              <a:t>46</a:t>
            </a:fld>
            <a:endParaRPr lang="es-PR" altLang="en-US" smtClean="0">
              <a:latin typeface="Arial" panose="020B0604020202020204" pitchFamily="34" charset="0"/>
            </a:endParaRPr>
          </a:p>
        </p:txBody>
      </p:sp>
      <p:sp>
        <p:nvSpPr>
          <p:cNvPr id="97283" name="Rectangle 2"/>
          <p:cNvSpPr>
            <a:spLocks noRot="1" noChangeArrowheads="1" noTextEdit="1"/>
          </p:cNvSpPr>
          <p:nvPr>
            <p:ph type="sldImg"/>
          </p:nvPr>
        </p:nvSpPr>
        <p:spPr>
          <a:ln/>
        </p:spPr>
      </p:sp>
      <p:sp>
        <p:nvSpPr>
          <p:cNvPr id="97284"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1023644218"/>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9330" name="Rectangle 7"/>
          <p:cNvSpPr>
            <a:spLocks noGrp="1" noChangeArrowheads="1"/>
          </p:cNvSpPr>
          <p:nvPr>
            <p:ph type="sldNum" sz="quarter" idx="5"/>
          </p:nvPr>
        </p:nvSpPr>
        <p:spPr>
          <a:noFill/>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B643E191-522D-44C6-9792-6C93FCA34DD7}" type="slidenum">
              <a:rPr lang="es-PR" altLang="en-US" smtClean="0">
                <a:latin typeface="Arial" panose="020B0604020202020204" pitchFamily="34" charset="0"/>
              </a:rPr>
              <a:pPr/>
              <a:t>47</a:t>
            </a:fld>
            <a:endParaRPr lang="es-PR" altLang="en-US" smtClean="0">
              <a:latin typeface="Arial" panose="020B0604020202020204" pitchFamily="34" charset="0"/>
            </a:endParaRPr>
          </a:p>
        </p:txBody>
      </p:sp>
      <p:sp>
        <p:nvSpPr>
          <p:cNvPr id="99331" name="Rectangle 2"/>
          <p:cNvSpPr>
            <a:spLocks noRot="1" noChangeArrowheads="1" noTextEdit="1"/>
          </p:cNvSpPr>
          <p:nvPr>
            <p:ph type="sldImg"/>
          </p:nvPr>
        </p:nvSpPr>
        <p:spPr>
          <a:ln/>
        </p:spPr>
      </p:sp>
      <p:sp>
        <p:nvSpPr>
          <p:cNvPr id="99332"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4097070907"/>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8" name="Rectangle 7"/>
          <p:cNvSpPr>
            <a:spLocks noGrp="1" noChangeArrowheads="1"/>
          </p:cNvSpPr>
          <p:nvPr>
            <p:ph type="sldNum" sz="quarter" idx="5"/>
          </p:nvPr>
        </p:nvSpPr>
        <p:spPr>
          <a:noFill/>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20AF7176-C661-4EEC-B51B-3BE4AE64B2B3}" type="slidenum">
              <a:rPr lang="es-PR" altLang="en-US" smtClean="0">
                <a:latin typeface="Arial" panose="020B0604020202020204" pitchFamily="34" charset="0"/>
              </a:rPr>
              <a:pPr/>
              <a:t>48</a:t>
            </a:fld>
            <a:endParaRPr lang="es-PR" altLang="en-US" smtClean="0">
              <a:latin typeface="Arial" panose="020B0604020202020204" pitchFamily="34" charset="0"/>
            </a:endParaRPr>
          </a:p>
        </p:txBody>
      </p:sp>
      <p:sp>
        <p:nvSpPr>
          <p:cNvPr id="101379" name="Rectangle 2"/>
          <p:cNvSpPr>
            <a:spLocks noRot="1" noChangeArrowheads="1" noTextEdit="1"/>
          </p:cNvSpPr>
          <p:nvPr>
            <p:ph type="sldImg"/>
          </p:nvPr>
        </p:nvSpPr>
        <p:spPr>
          <a:ln/>
        </p:spPr>
      </p:sp>
      <p:sp>
        <p:nvSpPr>
          <p:cNvPr id="101380"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1649343340"/>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426" name="Rectangle 7"/>
          <p:cNvSpPr>
            <a:spLocks noGrp="1" noChangeArrowheads="1"/>
          </p:cNvSpPr>
          <p:nvPr>
            <p:ph type="sldNum" sz="quarter" idx="5"/>
          </p:nvPr>
        </p:nvSpPr>
        <p:spPr>
          <a:noFill/>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9F094519-6486-48DB-8819-CE88BA9C10F5}" type="slidenum">
              <a:rPr lang="es-PR" altLang="en-US" smtClean="0">
                <a:latin typeface="Arial" panose="020B0604020202020204" pitchFamily="34" charset="0"/>
              </a:rPr>
              <a:pPr/>
              <a:t>49</a:t>
            </a:fld>
            <a:endParaRPr lang="es-PR" altLang="en-US" smtClean="0">
              <a:latin typeface="Arial" panose="020B0604020202020204" pitchFamily="34" charset="0"/>
            </a:endParaRPr>
          </a:p>
        </p:txBody>
      </p:sp>
      <p:sp>
        <p:nvSpPr>
          <p:cNvPr id="103427" name="Rectangle 2"/>
          <p:cNvSpPr>
            <a:spLocks noRot="1" noChangeArrowheads="1" noTextEdit="1"/>
          </p:cNvSpPr>
          <p:nvPr>
            <p:ph type="sldImg"/>
          </p:nvPr>
        </p:nvSpPr>
        <p:spPr>
          <a:ln/>
        </p:spPr>
      </p:sp>
      <p:sp>
        <p:nvSpPr>
          <p:cNvPr id="103428"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22598169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Rectangle 7"/>
          <p:cNvSpPr>
            <a:spLocks noGrp="1" noChangeArrowheads="1"/>
          </p:cNvSpPr>
          <p:nvPr>
            <p:ph type="sldNum" sz="quarter" idx="5"/>
          </p:nvPr>
        </p:nvSpPr>
        <p:spPr>
          <a:noFill/>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17CAC98E-4AC9-40B5-AA71-C645D1B010DC}" type="slidenum">
              <a:rPr lang="es-PR" altLang="en-US" smtClean="0">
                <a:latin typeface="Arial" panose="020B0604020202020204" pitchFamily="34" charset="0"/>
              </a:rPr>
              <a:pPr/>
              <a:t>5</a:t>
            </a:fld>
            <a:endParaRPr lang="es-PR" altLang="en-US" smtClean="0">
              <a:latin typeface="Arial" panose="020B0604020202020204" pitchFamily="34" charset="0"/>
            </a:endParaRPr>
          </a:p>
        </p:txBody>
      </p:sp>
      <p:sp>
        <p:nvSpPr>
          <p:cNvPr id="13315" name="Rectangle 2"/>
          <p:cNvSpPr>
            <a:spLocks noRot="1" noChangeArrowheads="1" noTextEdit="1"/>
          </p:cNvSpPr>
          <p:nvPr>
            <p:ph type="sldImg"/>
          </p:nvPr>
        </p:nvSpPr>
        <p:spPr>
          <a:ln/>
        </p:spPr>
      </p:sp>
      <p:sp>
        <p:nvSpPr>
          <p:cNvPr id="13316"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758155253"/>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5474" name="Rectangle 7"/>
          <p:cNvSpPr>
            <a:spLocks noGrp="1" noChangeArrowheads="1"/>
          </p:cNvSpPr>
          <p:nvPr>
            <p:ph type="sldNum" sz="quarter" idx="5"/>
          </p:nvPr>
        </p:nvSpPr>
        <p:spPr>
          <a:noFill/>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CED0F4E8-5877-45E8-A2AC-3E1C5D45D37A}" type="slidenum">
              <a:rPr lang="es-PR" altLang="en-US" smtClean="0">
                <a:latin typeface="Arial" panose="020B0604020202020204" pitchFamily="34" charset="0"/>
              </a:rPr>
              <a:pPr/>
              <a:t>50</a:t>
            </a:fld>
            <a:endParaRPr lang="es-PR" altLang="en-US" smtClean="0">
              <a:latin typeface="Arial" panose="020B0604020202020204" pitchFamily="34" charset="0"/>
            </a:endParaRPr>
          </a:p>
        </p:txBody>
      </p:sp>
      <p:sp>
        <p:nvSpPr>
          <p:cNvPr id="105475" name="Rectangle 2"/>
          <p:cNvSpPr>
            <a:spLocks noRot="1" noChangeArrowheads="1" noTextEdit="1"/>
          </p:cNvSpPr>
          <p:nvPr>
            <p:ph type="sldImg"/>
          </p:nvPr>
        </p:nvSpPr>
        <p:spPr>
          <a:ln/>
        </p:spPr>
      </p:sp>
      <p:sp>
        <p:nvSpPr>
          <p:cNvPr id="105476"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268549486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7522" name="Rectangle 7"/>
          <p:cNvSpPr>
            <a:spLocks noGrp="1" noChangeArrowheads="1"/>
          </p:cNvSpPr>
          <p:nvPr>
            <p:ph type="sldNum" sz="quarter" idx="5"/>
          </p:nvPr>
        </p:nvSpPr>
        <p:spPr>
          <a:noFill/>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1C660ACF-F754-4514-9923-D96553CE288F}" type="slidenum">
              <a:rPr lang="es-PR" altLang="en-US" smtClean="0">
                <a:latin typeface="Arial" panose="020B0604020202020204" pitchFamily="34" charset="0"/>
              </a:rPr>
              <a:pPr/>
              <a:t>51</a:t>
            </a:fld>
            <a:endParaRPr lang="es-PR" altLang="en-US" smtClean="0">
              <a:latin typeface="Arial" panose="020B0604020202020204" pitchFamily="34" charset="0"/>
            </a:endParaRPr>
          </a:p>
        </p:txBody>
      </p:sp>
      <p:sp>
        <p:nvSpPr>
          <p:cNvPr id="107523" name="Rectangle 2"/>
          <p:cNvSpPr>
            <a:spLocks noRot="1" noChangeArrowheads="1" noTextEdit="1"/>
          </p:cNvSpPr>
          <p:nvPr>
            <p:ph type="sldImg"/>
          </p:nvPr>
        </p:nvSpPr>
        <p:spPr>
          <a:ln/>
        </p:spPr>
      </p:sp>
      <p:sp>
        <p:nvSpPr>
          <p:cNvPr id="107524"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175818198"/>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70" name="Rectangle 7"/>
          <p:cNvSpPr>
            <a:spLocks noGrp="1" noChangeArrowheads="1"/>
          </p:cNvSpPr>
          <p:nvPr>
            <p:ph type="sldNum" sz="quarter" idx="5"/>
          </p:nvPr>
        </p:nvSpPr>
        <p:spPr>
          <a:noFill/>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2F11E611-04B1-4062-9DB5-9646DB9B37E3}" type="slidenum">
              <a:rPr lang="es-PR" altLang="en-US" smtClean="0">
                <a:latin typeface="Arial" panose="020B0604020202020204" pitchFamily="34" charset="0"/>
              </a:rPr>
              <a:pPr/>
              <a:t>52</a:t>
            </a:fld>
            <a:endParaRPr lang="es-PR" altLang="en-US" smtClean="0">
              <a:latin typeface="Arial" panose="020B0604020202020204" pitchFamily="34" charset="0"/>
            </a:endParaRPr>
          </a:p>
        </p:txBody>
      </p:sp>
      <p:sp>
        <p:nvSpPr>
          <p:cNvPr id="109571" name="Rectangle 2"/>
          <p:cNvSpPr>
            <a:spLocks noRot="1" noChangeArrowheads="1" noTextEdit="1"/>
          </p:cNvSpPr>
          <p:nvPr>
            <p:ph type="sldImg"/>
          </p:nvPr>
        </p:nvSpPr>
        <p:spPr>
          <a:ln/>
        </p:spPr>
      </p:sp>
      <p:sp>
        <p:nvSpPr>
          <p:cNvPr id="109572"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133263289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1618" name="Rectangle 7"/>
          <p:cNvSpPr>
            <a:spLocks noGrp="1" noChangeArrowheads="1"/>
          </p:cNvSpPr>
          <p:nvPr>
            <p:ph type="sldNum" sz="quarter" idx="5"/>
          </p:nvPr>
        </p:nvSpPr>
        <p:spPr>
          <a:noFill/>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0D2CDBEF-0F3C-4259-BFA6-2D5475AD0DA0}" type="slidenum">
              <a:rPr lang="es-PR" altLang="en-US" smtClean="0">
                <a:latin typeface="Arial" panose="020B0604020202020204" pitchFamily="34" charset="0"/>
              </a:rPr>
              <a:pPr/>
              <a:t>53</a:t>
            </a:fld>
            <a:endParaRPr lang="es-PR" altLang="en-US" smtClean="0">
              <a:latin typeface="Arial" panose="020B0604020202020204" pitchFamily="34" charset="0"/>
            </a:endParaRPr>
          </a:p>
        </p:txBody>
      </p:sp>
      <p:sp>
        <p:nvSpPr>
          <p:cNvPr id="111619" name="Rectangle 2"/>
          <p:cNvSpPr>
            <a:spLocks noRot="1" noChangeArrowheads="1" noTextEdit="1"/>
          </p:cNvSpPr>
          <p:nvPr>
            <p:ph type="sldImg"/>
          </p:nvPr>
        </p:nvSpPr>
        <p:spPr>
          <a:ln/>
        </p:spPr>
      </p:sp>
      <p:sp>
        <p:nvSpPr>
          <p:cNvPr id="111620"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4065969832"/>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3666" name="Rectangle 7"/>
          <p:cNvSpPr>
            <a:spLocks noGrp="1" noChangeArrowheads="1"/>
          </p:cNvSpPr>
          <p:nvPr>
            <p:ph type="sldNum" sz="quarter" idx="5"/>
          </p:nvPr>
        </p:nvSpPr>
        <p:spPr>
          <a:noFill/>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5786CEBD-0F67-4BAC-B01B-ACCB588A8FDF}" type="slidenum">
              <a:rPr lang="es-PR" altLang="en-US" smtClean="0">
                <a:latin typeface="Arial" panose="020B0604020202020204" pitchFamily="34" charset="0"/>
              </a:rPr>
              <a:pPr/>
              <a:t>54</a:t>
            </a:fld>
            <a:endParaRPr lang="es-PR" altLang="en-US" smtClean="0">
              <a:latin typeface="Arial" panose="020B0604020202020204" pitchFamily="34" charset="0"/>
            </a:endParaRPr>
          </a:p>
        </p:txBody>
      </p:sp>
      <p:sp>
        <p:nvSpPr>
          <p:cNvPr id="113667" name="Rectangle 2"/>
          <p:cNvSpPr>
            <a:spLocks noRot="1" noChangeArrowheads="1" noTextEdit="1"/>
          </p:cNvSpPr>
          <p:nvPr>
            <p:ph type="sldImg"/>
          </p:nvPr>
        </p:nvSpPr>
        <p:spPr>
          <a:ln/>
        </p:spPr>
      </p:sp>
      <p:sp>
        <p:nvSpPr>
          <p:cNvPr id="113668"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151139864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4" name="Rectangle 7"/>
          <p:cNvSpPr>
            <a:spLocks noGrp="1" noChangeArrowheads="1"/>
          </p:cNvSpPr>
          <p:nvPr>
            <p:ph type="sldNum" sz="quarter" idx="5"/>
          </p:nvPr>
        </p:nvSpPr>
        <p:spPr>
          <a:noFill/>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72536B89-D723-4839-AF83-63CF50033AED}" type="slidenum">
              <a:rPr lang="es-PR" altLang="en-US" smtClean="0">
                <a:latin typeface="Arial" panose="020B0604020202020204" pitchFamily="34" charset="0"/>
              </a:rPr>
              <a:pPr/>
              <a:t>55</a:t>
            </a:fld>
            <a:endParaRPr lang="es-PR" altLang="en-US" smtClean="0">
              <a:latin typeface="Arial" panose="020B0604020202020204" pitchFamily="34" charset="0"/>
            </a:endParaRPr>
          </a:p>
        </p:txBody>
      </p:sp>
      <p:sp>
        <p:nvSpPr>
          <p:cNvPr id="115715" name="Rectangle 2"/>
          <p:cNvSpPr>
            <a:spLocks noRot="1" noChangeArrowheads="1" noTextEdit="1"/>
          </p:cNvSpPr>
          <p:nvPr>
            <p:ph type="sldImg"/>
          </p:nvPr>
        </p:nvSpPr>
        <p:spPr>
          <a:ln/>
        </p:spPr>
      </p:sp>
      <p:sp>
        <p:nvSpPr>
          <p:cNvPr id="115716"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8378848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p:cNvSpPr>
            <a:spLocks noGrp="1" noChangeArrowheads="1"/>
          </p:cNvSpPr>
          <p:nvPr>
            <p:ph type="sldNum" sz="quarter" idx="5"/>
          </p:nvPr>
        </p:nvSpPr>
        <p:spPr>
          <a:noFill/>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31F4B2DA-C680-4288-8552-4418AFB01F5E}" type="slidenum">
              <a:rPr lang="es-PR" altLang="en-US" smtClean="0">
                <a:latin typeface="Arial" panose="020B0604020202020204" pitchFamily="34" charset="0"/>
              </a:rPr>
              <a:pPr/>
              <a:t>6</a:t>
            </a:fld>
            <a:endParaRPr lang="es-PR" altLang="en-US" smtClean="0">
              <a:latin typeface="Arial" panose="020B0604020202020204" pitchFamily="34" charset="0"/>
            </a:endParaRPr>
          </a:p>
        </p:txBody>
      </p:sp>
      <p:sp>
        <p:nvSpPr>
          <p:cNvPr id="15363" name="Rectangle 2"/>
          <p:cNvSpPr>
            <a:spLocks noRot="1" noChangeArrowheads="1" noTextEdit="1"/>
          </p:cNvSpPr>
          <p:nvPr>
            <p:ph type="sldImg"/>
          </p:nvPr>
        </p:nvSpPr>
        <p:spPr>
          <a:ln/>
        </p:spPr>
      </p:sp>
      <p:sp>
        <p:nvSpPr>
          <p:cNvPr id="15364"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102763608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7"/>
          <p:cNvSpPr>
            <a:spLocks noGrp="1" noChangeArrowheads="1"/>
          </p:cNvSpPr>
          <p:nvPr>
            <p:ph type="sldNum" sz="quarter" idx="5"/>
          </p:nvPr>
        </p:nvSpPr>
        <p:spPr>
          <a:noFill/>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0D166E7F-2870-4327-B8FA-2D498BFC8A73}" type="slidenum">
              <a:rPr lang="es-PR" altLang="en-US" smtClean="0">
                <a:latin typeface="Arial" panose="020B0604020202020204" pitchFamily="34" charset="0"/>
              </a:rPr>
              <a:pPr/>
              <a:t>7</a:t>
            </a:fld>
            <a:endParaRPr lang="es-PR" altLang="en-US" smtClean="0">
              <a:latin typeface="Arial" panose="020B0604020202020204" pitchFamily="34" charset="0"/>
            </a:endParaRPr>
          </a:p>
        </p:txBody>
      </p:sp>
      <p:sp>
        <p:nvSpPr>
          <p:cNvPr id="17411" name="Rectangle 2"/>
          <p:cNvSpPr>
            <a:spLocks noRot="1" noChangeArrowheads="1" noTextEdit="1"/>
          </p:cNvSpPr>
          <p:nvPr>
            <p:ph type="sldImg"/>
          </p:nvPr>
        </p:nvSpPr>
        <p:spPr>
          <a:ln/>
        </p:spPr>
      </p:sp>
      <p:sp>
        <p:nvSpPr>
          <p:cNvPr id="17412"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8215923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7"/>
          <p:cNvSpPr>
            <a:spLocks noGrp="1" noChangeArrowheads="1"/>
          </p:cNvSpPr>
          <p:nvPr>
            <p:ph type="sldNum" sz="quarter" idx="5"/>
          </p:nvPr>
        </p:nvSpPr>
        <p:spPr>
          <a:noFill/>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7FC84119-F4F7-4129-A1F5-18F967549129}" type="slidenum">
              <a:rPr lang="es-PR" altLang="en-US" smtClean="0">
                <a:latin typeface="Arial" panose="020B0604020202020204" pitchFamily="34" charset="0"/>
              </a:rPr>
              <a:pPr/>
              <a:t>8</a:t>
            </a:fld>
            <a:endParaRPr lang="es-PR" altLang="en-US" smtClean="0">
              <a:latin typeface="Arial" panose="020B0604020202020204" pitchFamily="34" charset="0"/>
            </a:endParaRPr>
          </a:p>
        </p:txBody>
      </p:sp>
      <p:sp>
        <p:nvSpPr>
          <p:cNvPr id="19459" name="Rectangle 2"/>
          <p:cNvSpPr>
            <a:spLocks noRot="1" noChangeArrowheads="1" noTextEdit="1"/>
          </p:cNvSpPr>
          <p:nvPr>
            <p:ph type="sldImg"/>
          </p:nvPr>
        </p:nvSpPr>
        <p:spPr>
          <a:ln/>
        </p:spPr>
      </p:sp>
      <p:sp>
        <p:nvSpPr>
          <p:cNvPr id="19460"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25265557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7"/>
          <p:cNvSpPr>
            <a:spLocks noGrp="1" noChangeArrowheads="1"/>
          </p:cNvSpPr>
          <p:nvPr>
            <p:ph type="sldNum" sz="quarter" idx="5"/>
          </p:nvPr>
        </p:nvSpPr>
        <p:spPr>
          <a:noFill/>
        </p:spPr>
        <p:txBody>
          <a:bodyP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fld id="{96E89C4E-3F58-4C7F-BB78-D21630CE43BF}" type="slidenum">
              <a:rPr lang="es-PR" altLang="en-US" smtClean="0">
                <a:latin typeface="Arial" panose="020B0604020202020204" pitchFamily="34" charset="0"/>
              </a:rPr>
              <a:pPr/>
              <a:t>9</a:t>
            </a:fld>
            <a:endParaRPr lang="es-PR" altLang="en-US" smtClean="0">
              <a:latin typeface="Arial" panose="020B0604020202020204" pitchFamily="34" charset="0"/>
            </a:endParaRPr>
          </a:p>
        </p:txBody>
      </p:sp>
      <p:sp>
        <p:nvSpPr>
          <p:cNvPr id="21507" name="Rectangle 2"/>
          <p:cNvSpPr>
            <a:spLocks noRot="1" noChangeArrowheads="1" noTextEdit="1"/>
          </p:cNvSpPr>
          <p:nvPr>
            <p:ph type="sldImg"/>
          </p:nvPr>
        </p:nvSpPr>
        <p:spPr>
          <a:ln/>
        </p:spPr>
      </p:sp>
      <p:sp>
        <p:nvSpPr>
          <p:cNvPr id="21508" name="Rectangle 3"/>
          <p:cNvSpPr>
            <a:spLocks noGrp="1" noChangeArrowheads="1"/>
          </p:cNvSpPr>
          <p:nvPr>
            <p:ph type="body" idx="1"/>
          </p:nvPr>
        </p:nvSpPr>
        <p:spPr>
          <a:noFill/>
        </p:spPr>
        <p:txBody>
          <a:bodyPr/>
          <a:lstStyle/>
          <a:p>
            <a:pPr eaLnBrk="1" hangingPunct="1"/>
            <a:endParaRPr lang="en-US" altLang="en-US" smtClean="0"/>
          </a:p>
        </p:txBody>
      </p:sp>
    </p:spTree>
    <p:extLst>
      <p:ext uri="{BB962C8B-B14F-4D97-AF65-F5344CB8AC3E}">
        <p14:creationId xmlns:p14="http://schemas.microsoft.com/office/powerpoint/2010/main" val="348761059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4" name="Group 2"/>
          <p:cNvGrpSpPr>
            <a:grpSpLocks/>
          </p:cNvGrpSpPr>
          <p:nvPr/>
        </p:nvGrpSpPr>
        <p:grpSpPr bwMode="auto">
          <a:xfrm>
            <a:off x="0" y="2438400"/>
            <a:ext cx="9009063" cy="1052513"/>
            <a:chOff x="0" y="1536"/>
            <a:chExt cx="5675" cy="663"/>
          </a:xfrm>
        </p:grpSpPr>
        <p:grpSp>
          <p:nvGrpSpPr>
            <p:cNvPr id="5" name="Group 3"/>
            <p:cNvGrpSpPr>
              <a:grpSpLocks/>
            </p:cNvGrpSpPr>
            <p:nvPr/>
          </p:nvGrpSpPr>
          <p:grpSpPr bwMode="auto">
            <a:xfrm>
              <a:off x="183" y="1604"/>
              <a:ext cx="448" cy="299"/>
              <a:chOff x="720" y="336"/>
              <a:chExt cx="624" cy="432"/>
            </a:xfrm>
          </p:grpSpPr>
          <p:sp>
            <p:nvSpPr>
              <p:cNvPr id="12" name="Rectangle 4"/>
              <p:cNvSpPr>
                <a:spLocks noChangeArrowheads="1"/>
              </p:cNvSpPr>
              <p:nvPr/>
            </p:nvSpPr>
            <p:spPr bwMode="auto">
              <a:xfrm>
                <a:off x="720" y="336"/>
                <a:ext cx="384" cy="432"/>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defRPr/>
                </a:pPr>
                <a:endParaRPr lang="en-US" altLang="en-US" smtClean="0"/>
              </a:p>
            </p:txBody>
          </p:sp>
          <p:sp>
            <p:nvSpPr>
              <p:cNvPr id="13" name="Rectangle 5"/>
              <p:cNvSpPr>
                <a:spLocks noChangeArrowheads="1"/>
              </p:cNvSpPr>
              <p:nvPr/>
            </p:nvSpPr>
            <p:spPr bwMode="auto">
              <a:xfrm>
                <a:off x="1056" y="336"/>
                <a:ext cx="288" cy="432"/>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defRPr/>
                </a:pPr>
                <a:endParaRPr lang="en-US" altLang="en-US" smtClean="0"/>
              </a:p>
            </p:txBody>
          </p:sp>
        </p:grpSp>
        <p:grpSp>
          <p:nvGrpSpPr>
            <p:cNvPr id="6" name="Group 6"/>
            <p:cNvGrpSpPr>
              <a:grpSpLocks/>
            </p:cNvGrpSpPr>
            <p:nvPr/>
          </p:nvGrpSpPr>
          <p:grpSpPr bwMode="auto">
            <a:xfrm>
              <a:off x="261" y="1870"/>
              <a:ext cx="465" cy="299"/>
              <a:chOff x="912" y="2640"/>
              <a:chExt cx="672" cy="432"/>
            </a:xfrm>
          </p:grpSpPr>
          <p:sp>
            <p:nvSpPr>
              <p:cNvPr id="10" name="Rectangle 7"/>
              <p:cNvSpPr>
                <a:spLocks noChangeArrowheads="1"/>
              </p:cNvSpPr>
              <p:nvPr/>
            </p:nvSpPr>
            <p:spPr bwMode="auto">
              <a:xfrm>
                <a:off x="912" y="2640"/>
                <a:ext cx="384" cy="432"/>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defRPr/>
                </a:pPr>
                <a:endParaRPr lang="en-US" altLang="en-US" smtClean="0"/>
              </a:p>
            </p:txBody>
          </p:sp>
          <p:sp>
            <p:nvSpPr>
              <p:cNvPr id="11" name="Rectangle 8"/>
              <p:cNvSpPr>
                <a:spLocks noChangeArrowheads="1"/>
              </p:cNvSpPr>
              <p:nvPr/>
            </p:nvSpPr>
            <p:spPr bwMode="auto">
              <a:xfrm>
                <a:off x="1249" y="2640"/>
                <a:ext cx="335" cy="432"/>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defRPr/>
                </a:pPr>
                <a:endParaRPr lang="en-US" altLang="en-US" smtClean="0"/>
              </a:p>
            </p:txBody>
          </p:sp>
        </p:grpSp>
        <p:sp>
          <p:nvSpPr>
            <p:cNvPr id="7" name="Rectangle 9"/>
            <p:cNvSpPr>
              <a:spLocks noChangeArrowheads="1"/>
            </p:cNvSpPr>
            <p:nvPr/>
          </p:nvSpPr>
          <p:spPr bwMode="auto">
            <a:xfrm>
              <a:off x="0" y="1824"/>
              <a:ext cx="353" cy="266"/>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defRPr/>
              </a:pPr>
              <a:endParaRPr lang="en-US" altLang="en-US" smtClean="0"/>
            </a:p>
          </p:txBody>
        </p:sp>
        <p:sp>
          <p:nvSpPr>
            <p:cNvPr id="8" name="Rectangle 10"/>
            <p:cNvSpPr>
              <a:spLocks noChangeArrowheads="1"/>
            </p:cNvSpPr>
            <p:nvPr/>
          </p:nvSpPr>
          <p:spPr bwMode="auto">
            <a:xfrm>
              <a:off x="400" y="1536"/>
              <a:ext cx="20" cy="663"/>
            </a:xfrm>
            <a:prstGeom prst="rect">
              <a:avLst/>
            </a:prstGeom>
            <a:solidFill>
              <a:schemeClr val="bg2"/>
            </a:solidFill>
            <a:ln>
              <a:noFill/>
            </a:ln>
            <a:effectLst/>
            <a:extLst>
              <a:ext uri="{91240B29-F687-4F45-9708-019B960494DF}">
                <a14:hiddenLine xmlns:a14="http://schemas.microsoft.com/office/drawing/2010/main" w="9525">
                  <a:solidFill>
                    <a:schemeClr val="bg2"/>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defRPr/>
              </a:pPr>
              <a:endParaRPr lang="en-US" altLang="en-US" smtClean="0"/>
            </a:p>
          </p:txBody>
        </p:sp>
        <p:sp>
          <p:nvSpPr>
            <p:cNvPr id="9" name="Rectangle 11"/>
            <p:cNvSpPr>
              <a:spLocks noChangeArrowheads="1"/>
            </p:cNvSpPr>
            <p:nvPr/>
          </p:nvSpPr>
          <p:spPr bwMode="auto">
            <a:xfrm flipV="1">
              <a:off x="199" y="2054"/>
              <a:ext cx="5476" cy="35"/>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eaLnBrk="1" hangingPunct="1">
                <a:defRPr/>
              </a:pPr>
              <a:endParaRPr lang="en-US" altLang="en-US" smtClean="0"/>
            </a:p>
          </p:txBody>
        </p:sp>
      </p:grpSp>
      <p:pic>
        <p:nvPicPr>
          <p:cNvPr id="14" name="Picture 17" descr="Jesus_Pez (animada)"/>
          <p:cNvPicPr>
            <a:picLocks noChangeAspect="1" noChangeArrowheads="1" noCrop="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7010400" y="6429375"/>
            <a:ext cx="857250"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32" name="Rectangle 12"/>
          <p:cNvSpPr>
            <a:spLocks noGrp="1" noChangeArrowheads="1"/>
          </p:cNvSpPr>
          <p:nvPr>
            <p:ph type="ctrTitle"/>
          </p:nvPr>
        </p:nvSpPr>
        <p:spPr>
          <a:xfrm>
            <a:off x="990600" y="1676400"/>
            <a:ext cx="7772400" cy="1462088"/>
          </a:xfrm>
        </p:spPr>
        <p:txBody>
          <a:bodyPr/>
          <a:lstStyle>
            <a:lvl1pPr>
              <a:defRPr/>
            </a:lvl1pPr>
          </a:lstStyle>
          <a:p>
            <a:pPr lvl="0"/>
            <a:r>
              <a:rPr lang="es-PR" altLang="en-US" noProof="0" smtClean="0"/>
              <a:t>Click to edit Master title style</a:t>
            </a:r>
          </a:p>
        </p:txBody>
      </p:sp>
      <p:sp>
        <p:nvSpPr>
          <p:cNvPr id="5133" name="Rectangle 13"/>
          <p:cNvSpPr>
            <a:spLocks noGrp="1" noChangeArrowheads="1"/>
          </p:cNvSpPr>
          <p:nvPr>
            <p:ph type="subTitle" idx="1"/>
          </p:nvPr>
        </p:nvSpPr>
        <p:spPr>
          <a:xfrm>
            <a:off x="1371600" y="3886200"/>
            <a:ext cx="6400800" cy="1752600"/>
          </a:xfrm>
        </p:spPr>
        <p:txBody>
          <a:bodyPr/>
          <a:lstStyle>
            <a:lvl1pPr marL="0" indent="0" algn="ctr">
              <a:buFont typeface="Wingdings" panose="05000000000000000000" pitchFamily="2" charset="2"/>
              <a:buNone/>
              <a:defRPr/>
            </a:lvl1pPr>
          </a:lstStyle>
          <a:p>
            <a:pPr lvl="0"/>
            <a:r>
              <a:rPr lang="es-PR" altLang="en-US" noProof="0" smtClean="0"/>
              <a:t>Click to edit Master subtitle style</a:t>
            </a:r>
          </a:p>
        </p:txBody>
      </p:sp>
      <p:sp>
        <p:nvSpPr>
          <p:cNvPr id="15" name="Rectangle 14"/>
          <p:cNvSpPr>
            <a:spLocks noGrp="1" noChangeArrowheads="1"/>
          </p:cNvSpPr>
          <p:nvPr>
            <p:ph type="dt" sz="half" idx="10"/>
          </p:nvPr>
        </p:nvSpPr>
        <p:spPr/>
        <p:txBody>
          <a:bodyPr/>
          <a:lstStyle>
            <a:lvl1pPr>
              <a:defRPr/>
            </a:lvl1pPr>
          </a:lstStyle>
          <a:p>
            <a:pPr>
              <a:defRPr/>
            </a:pPr>
            <a:r>
              <a:rPr lang="es-PR" altLang="en-US"/>
              <a:t>(787) 890-0118</a:t>
            </a:r>
          </a:p>
          <a:p>
            <a:pPr>
              <a:defRPr/>
            </a:pPr>
            <a:r>
              <a:rPr lang="es-PR" altLang="en-US"/>
              <a:t>www.iglesiabiblicabautista.org</a:t>
            </a:r>
          </a:p>
        </p:txBody>
      </p:sp>
      <p:sp>
        <p:nvSpPr>
          <p:cNvPr id="16" name="Rectangle 15"/>
          <p:cNvSpPr>
            <a:spLocks noGrp="1" noChangeArrowheads="1"/>
          </p:cNvSpPr>
          <p:nvPr>
            <p:ph type="ftr" sz="quarter" idx="11"/>
          </p:nvPr>
        </p:nvSpPr>
        <p:spPr/>
        <p:txBody>
          <a:bodyPr/>
          <a:lstStyle>
            <a:lvl1pPr>
              <a:defRPr/>
            </a:lvl1pPr>
          </a:lstStyle>
          <a:p>
            <a:pPr>
              <a:defRPr/>
            </a:pPr>
            <a:r>
              <a:rPr lang="es-PR" altLang="en-US"/>
              <a:t>Iglesia Bíblica Bautista de Aguadilla</a:t>
            </a:r>
          </a:p>
        </p:txBody>
      </p:sp>
      <p:sp>
        <p:nvSpPr>
          <p:cNvPr id="17" name="Rectangle 16"/>
          <p:cNvSpPr>
            <a:spLocks noGrp="1" noChangeArrowheads="1"/>
          </p:cNvSpPr>
          <p:nvPr>
            <p:ph type="sldNum" sz="quarter" idx="12"/>
          </p:nvPr>
        </p:nvSpPr>
        <p:spPr/>
        <p:txBody>
          <a:bodyPr/>
          <a:lstStyle>
            <a:lvl1pPr>
              <a:defRPr/>
            </a:lvl1pPr>
          </a:lstStyle>
          <a:p>
            <a:pPr>
              <a:defRPr/>
            </a:pPr>
            <a:fld id="{92ADE731-2ADC-4C77-838A-B7FA82CBEACC}" type="slidenum">
              <a:rPr lang="es-PR" altLang="en-US"/>
              <a:pPr>
                <a:defRPr/>
              </a:pPr>
              <a:t>‹#›</a:t>
            </a:fld>
            <a:endParaRPr lang="es-PR" altLang="en-US"/>
          </a:p>
        </p:txBody>
      </p:sp>
    </p:spTree>
    <p:extLst>
      <p:ext uri="{BB962C8B-B14F-4D97-AF65-F5344CB8AC3E}">
        <p14:creationId xmlns:p14="http://schemas.microsoft.com/office/powerpoint/2010/main" val="13771724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dt" sz="half" idx="10"/>
          </p:nvPr>
        </p:nvSpPr>
        <p:spPr>
          <a:ln/>
        </p:spPr>
        <p:txBody>
          <a:bodyPr/>
          <a:lstStyle>
            <a:lvl1pPr>
              <a:defRPr/>
            </a:lvl1pPr>
          </a:lstStyle>
          <a:p>
            <a:pPr>
              <a:defRPr/>
            </a:pPr>
            <a:r>
              <a:rPr lang="es-PR" altLang="en-US"/>
              <a:t>(787) 890-0118</a:t>
            </a:r>
          </a:p>
          <a:p>
            <a:pPr>
              <a:defRPr/>
            </a:pPr>
            <a:r>
              <a:rPr lang="es-PR" altLang="en-US"/>
              <a:t>www.iglesiabiblicabautista.org</a:t>
            </a:r>
          </a:p>
        </p:txBody>
      </p:sp>
      <p:sp>
        <p:nvSpPr>
          <p:cNvPr id="5" name="Rectangle 12"/>
          <p:cNvSpPr>
            <a:spLocks noGrp="1" noChangeArrowheads="1"/>
          </p:cNvSpPr>
          <p:nvPr>
            <p:ph type="ftr" sz="quarter" idx="11"/>
          </p:nvPr>
        </p:nvSpPr>
        <p:spPr>
          <a:ln/>
        </p:spPr>
        <p:txBody>
          <a:bodyPr/>
          <a:lstStyle>
            <a:lvl1pPr>
              <a:defRPr/>
            </a:lvl1pPr>
          </a:lstStyle>
          <a:p>
            <a:pPr>
              <a:defRPr/>
            </a:pPr>
            <a:r>
              <a:rPr lang="es-PR" altLang="en-US"/>
              <a:t>Iglesia Bíblica Bautista de Aguadilla</a:t>
            </a:r>
          </a:p>
        </p:txBody>
      </p:sp>
      <p:sp>
        <p:nvSpPr>
          <p:cNvPr id="6" name="Rectangle 13"/>
          <p:cNvSpPr>
            <a:spLocks noGrp="1" noChangeArrowheads="1"/>
          </p:cNvSpPr>
          <p:nvPr>
            <p:ph type="sldNum" sz="quarter" idx="12"/>
          </p:nvPr>
        </p:nvSpPr>
        <p:spPr>
          <a:ln/>
        </p:spPr>
        <p:txBody>
          <a:bodyPr/>
          <a:lstStyle>
            <a:lvl1pPr>
              <a:defRPr/>
            </a:lvl1pPr>
          </a:lstStyle>
          <a:p>
            <a:pPr>
              <a:defRPr/>
            </a:pPr>
            <a:fld id="{12E4A248-7D90-42AC-9941-CA30459A5EE6}" type="slidenum">
              <a:rPr lang="es-PR" altLang="en-US"/>
              <a:pPr>
                <a:defRPr/>
              </a:pPr>
              <a:t>‹#›</a:t>
            </a:fld>
            <a:endParaRPr lang="es-PR" altLang="en-US"/>
          </a:p>
        </p:txBody>
      </p:sp>
    </p:spTree>
    <p:extLst>
      <p:ext uri="{BB962C8B-B14F-4D97-AF65-F5344CB8AC3E}">
        <p14:creationId xmlns:p14="http://schemas.microsoft.com/office/powerpoint/2010/main" val="10263742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04050" y="138113"/>
            <a:ext cx="1951038" cy="59944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1150938" y="138113"/>
            <a:ext cx="5700712" cy="59944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dt" sz="half" idx="10"/>
          </p:nvPr>
        </p:nvSpPr>
        <p:spPr>
          <a:ln/>
        </p:spPr>
        <p:txBody>
          <a:bodyPr/>
          <a:lstStyle>
            <a:lvl1pPr>
              <a:defRPr/>
            </a:lvl1pPr>
          </a:lstStyle>
          <a:p>
            <a:pPr>
              <a:defRPr/>
            </a:pPr>
            <a:r>
              <a:rPr lang="es-PR" altLang="en-US"/>
              <a:t>(787) 890-0118</a:t>
            </a:r>
          </a:p>
          <a:p>
            <a:pPr>
              <a:defRPr/>
            </a:pPr>
            <a:r>
              <a:rPr lang="es-PR" altLang="en-US"/>
              <a:t>www.iglesiabiblicabautista.org</a:t>
            </a:r>
          </a:p>
        </p:txBody>
      </p:sp>
      <p:sp>
        <p:nvSpPr>
          <p:cNvPr id="5" name="Rectangle 12"/>
          <p:cNvSpPr>
            <a:spLocks noGrp="1" noChangeArrowheads="1"/>
          </p:cNvSpPr>
          <p:nvPr>
            <p:ph type="ftr" sz="quarter" idx="11"/>
          </p:nvPr>
        </p:nvSpPr>
        <p:spPr>
          <a:ln/>
        </p:spPr>
        <p:txBody>
          <a:bodyPr/>
          <a:lstStyle>
            <a:lvl1pPr>
              <a:defRPr/>
            </a:lvl1pPr>
          </a:lstStyle>
          <a:p>
            <a:pPr>
              <a:defRPr/>
            </a:pPr>
            <a:r>
              <a:rPr lang="es-PR" altLang="en-US"/>
              <a:t>Iglesia Bíblica Bautista de Aguadilla</a:t>
            </a:r>
          </a:p>
        </p:txBody>
      </p:sp>
      <p:sp>
        <p:nvSpPr>
          <p:cNvPr id="6" name="Rectangle 13"/>
          <p:cNvSpPr>
            <a:spLocks noGrp="1" noChangeArrowheads="1"/>
          </p:cNvSpPr>
          <p:nvPr>
            <p:ph type="sldNum" sz="quarter" idx="12"/>
          </p:nvPr>
        </p:nvSpPr>
        <p:spPr>
          <a:ln/>
        </p:spPr>
        <p:txBody>
          <a:bodyPr/>
          <a:lstStyle>
            <a:lvl1pPr>
              <a:defRPr/>
            </a:lvl1pPr>
          </a:lstStyle>
          <a:p>
            <a:pPr>
              <a:defRPr/>
            </a:pPr>
            <a:fld id="{DBAEA768-5D73-4C76-8402-3636C6A0559C}" type="slidenum">
              <a:rPr lang="es-PR" altLang="en-US"/>
              <a:pPr>
                <a:defRPr/>
              </a:pPr>
              <a:t>‹#›</a:t>
            </a:fld>
            <a:endParaRPr lang="es-PR" altLang="en-US"/>
          </a:p>
        </p:txBody>
      </p:sp>
    </p:spTree>
    <p:extLst>
      <p:ext uri="{BB962C8B-B14F-4D97-AF65-F5344CB8AC3E}">
        <p14:creationId xmlns:p14="http://schemas.microsoft.com/office/powerpoint/2010/main" val="213999034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clipArtAndTx" preserve="1">
  <p:cSld name="Title, Clip Art and Text">
    <p:spTree>
      <p:nvGrpSpPr>
        <p:cNvPr id="1" name=""/>
        <p:cNvGrpSpPr/>
        <p:nvPr/>
      </p:nvGrpSpPr>
      <p:grpSpPr>
        <a:xfrm>
          <a:off x="0" y="0"/>
          <a:ext cx="0" cy="0"/>
          <a:chOff x="0" y="0"/>
          <a:chExt cx="0" cy="0"/>
        </a:xfrm>
      </p:grpSpPr>
      <p:sp>
        <p:nvSpPr>
          <p:cNvPr id="2" name="Title 1"/>
          <p:cNvSpPr>
            <a:spLocks noGrp="1"/>
          </p:cNvSpPr>
          <p:nvPr>
            <p:ph type="title"/>
          </p:nvPr>
        </p:nvSpPr>
        <p:spPr>
          <a:xfrm>
            <a:off x="1150938" y="138113"/>
            <a:ext cx="7793037" cy="1462087"/>
          </a:xfrm>
        </p:spPr>
        <p:txBody>
          <a:bodyPr/>
          <a:lstStyle/>
          <a:p>
            <a:r>
              <a:rPr lang="en-US" smtClean="0"/>
              <a:t>Click to edit Master title style</a:t>
            </a:r>
            <a:endParaRPr lang="en-US"/>
          </a:p>
        </p:txBody>
      </p:sp>
      <p:sp>
        <p:nvSpPr>
          <p:cNvPr id="3" name="Online Image Placeholder 2"/>
          <p:cNvSpPr>
            <a:spLocks noGrp="1"/>
          </p:cNvSpPr>
          <p:nvPr>
            <p:ph type="clipArt" sz="half" idx="1"/>
          </p:nvPr>
        </p:nvSpPr>
        <p:spPr>
          <a:xfrm>
            <a:off x="1182688" y="2017713"/>
            <a:ext cx="3810000" cy="4114800"/>
          </a:xfrm>
        </p:spPr>
        <p:txBody>
          <a:bodyPr/>
          <a:lstStyle/>
          <a:p>
            <a:pPr lvl="0"/>
            <a:endParaRPr lang="en-US" noProof="0" smtClean="0"/>
          </a:p>
        </p:txBody>
      </p:sp>
      <p:sp>
        <p:nvSpPr>
          <p:cNvPr id="4" name="Text Placeholder 3"/>
          <p:cNvSpPr>
            <a:spLocks noGrp="1"/>
          </p:cNvSpPr>
          <p:nvPr>
            <p:ph type="body"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1"/>
          <p:cNvSpPr>
            <a:spLocks noGrp="1" noChangeArrowheads="1"/>
          </p:cNvSpPr>
          <p:nvPr>
            <p:ph type="dt" sz="half" idx="10"/>
          </p:nvPr>
        </p:nvSpPr>
        <p:spPr>
          <a:ln/>
        </p:spPr>
        <p:txBody>
          <a:bodyPr/>
          <a:lstStyle>
            <a:lvl1pPr>
              <a:defRPr/>
            </a:lvl1pPr>
          </a:lstStyle>
          <a:p>
            <a:pPr>
              <a:defRPr/>
            </a:pPr>
            <a:r>
              <a:rPr lang="es-PR" altLang="en-US"/>
              <a:t>(787) 890-0118</a:t>
            </a:r>
          </a:p>
          <a:p>
            <a:pPr>
              <a:defRPr/>
            </a:pPr>
            <a:r>
              <a:rPr lang="es-PR" altLang="en-US"/>
              <a:t>www.iglesiabiblicabautista.org</a:t>
            </a:r>
          </a:p>
        </p:txBody>
      </p:sp>
      <p:sp>
        <p:nvSpPr>
          <p:cNvPr id="6" name="Rectangle 12"/>
          <p:cNvSpPr>
            <a:spLocks noGrp="1" noChangeArrowheads="1"/>
          </p:cNvSpPr>
          <p:nvPr>
            <p:ph type="ftr" sz="quarter" idx="11"/>
          </p:nvPr>
        </p:nvSpPr>
        <p:spPr>
          <a:ln/>
        </p:spPr>
        <p:txBody>
          <a:bodyPr/>
          <a:lstStyle>
            <a:lvl1pPr>
              <a:defRPr/>
            </a:lvl1pPr>
          </a:lstStyle>
          <a:p>
            <a:pPr>
              <a:defRPr/>
            </a:pPr>
            <a:r>
              <a:rPr lang="es-PR" altLang="en-US"/>
              <a:t>Iglesia Bíblica Bautista de Aguadilla</a:t>
            </a:r>
          </a:p>
        </p:txBody>
      </p:sp>
      <p:sp>
        <p:nvSpPr>
          <p:cNvPr id="7" name="Rectangle 13"/>
          <p:cNvSpPr>
            <a:spLocks noGrp="1" noChangeArrowheads="1"/>
          </p:cNvSpPr>
          <p:nvPr>
            <p:ph type="sldNum" sz="quarter" idx="12"/>
          </p:nvPr>
        </p:nvSpPr>
        <p:spPr>
          <a:ln/>
        </p:spPr>
        <p:txBody>
          <a:bodyPr/>
          <a:lstStyle>
            <a:lvl1pPr>
              <a:defRPr/>
            </a:lvl1pPr>
          </a:lstStyle>
          <a:p>
            <a:pPr>
              <a:defRPr/>
            </a:pPr>
            <a:fld id="{3B63C854-6663-4024-B2F7-4B582B21A50D}" type="slidenum">
              <a:rPr lang="es-PR" altLang="en-US"/>
              <a:pPr>
                <a:defRPr/>
              </a:pPr>
              <a:t>‹#›</a:t>
            </a:fld>
            <a:endParaRPr lang="es-PR" altLang="en-US"/>
          </a:p>
        </p:txBody>
      </p:sp>
    </p:spTree>
    <p:extLst>
      <p:ext uri="{BB962C8B-B14F-4D97-AF65-F5344CB8AC3E}">
        <p14:creationId xmlns:p14="http://schemas.microsoft.com/office/powerpoint/2010/main" val="17384173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11"/>
          <p:cNvSpPr>
            <a:spLocks noGrp="1" noChangeArrowheads="1"/>
          </p:cNvSpPr>
          <p:nvPr>
            <p:ph type="dt" sz="half" idx="10"/>
          </p:nvPr>
        </p:nvSpPr>
        <p:spPr>
          <a:ln/>
        </p:spPr>
        <p:txBody>
          <a:bodyPr/>
          <a:lstStyle>
            <a:lvl1pPr>
              <a:defRPr/>
            </a:lvl1pPr>
          </a:lstStyle>
          <a:p>
            <a:pPr>
              <a:defRPr/>
            </a:pPr>
            <a:r>
              <a:rPr lang="es-PR" altLang="en-US"/>
              <a:t>(787) 890-0118</a:t>
            </a:r>
          </a:p>
          <a:p>
            <a:pPr>
              <a:defRPr/>
            </a:pPr>
            <a:r>
              <a:rPr lang="es-PR" altLang="en-US"/>
              <a:t>www.iglesiabiblicabautista.org</a:t>
            </a:r>
          </a:p>
        </p:txBody>
      </p:sp>
      <p:sp>
        <p:nvSpPr>
          <p:cNvPr id="5" name="Rectangle 12"/>
          <p:cNvSpPr>
            <a:spLocks noGrp="1" noChangeArrowheads="1"/>
          </p:cNvSpPr>
          <p:nvPr>
            <p:ph type="ftr" sz="quarter" idx="11"/>
          </p:nvPr>
        </p:nvSpPr>
        <p:spPr>
          <a:ln/>
        </p:spPr>
        <p:txBody>
          <a:bodyPr/>
          <a:lstStyle>
            <a:lvl1pPr>
              <a:defRPr/>
            </a:lvl1pPr>
          </a:lstStyle>
          <a:p>
            <a:pPr>
              <a:defRPr/>
            </a:pPr>
            <a:r>
              <a:rPr lang="es-PR" altLang="en-US"/>
              <a:t>Iglesia Bíblica Bautista de Aguadilla</a:t>
            </a:r>
          </a:p>
        </p:txBody>
      </p:sp>
      <p:sp>
        <p:nvSpPr>
          <p:cNvPr id="6" name="Rectangle 13"/>
          <p:cNvSpPr>
            <a:spLocks noGrp="1" noChangeArrowheads="1"/>
          </p:cNvSpPr>
          <p:nvPr>
            <p:ph type="sldNum" sz="quarter" idx="12"/>
          </p:nvPr>
        </p:nvSpPr>
        <p:spPr>
          <a:ln/>
        </p:spPr>
        <p:txBody>
          <a:bodyPr/>
          <a:lstStyle>
            <a:lvl1pPr>
              <a:defRPr/>
            </a:lvl1pPr>
          </a:lstStyle>
          <a:p>
            <a:pPr>
              <a:defRPr/>
            </a:pPr>
            <a:fld id="{00A36727-CF95-4EB9-B3A1-A56BBBB1BE6F}" type="slidenum">
              <a:rPr lang="es-PR" altLang="en-US"/>
              <a:pPr>
                <a:defRPr/>
              </a:pPr>
              <a:t>‹#›</a:t>
            </a:fld>
            <a:endParaRPr lang="es-PR" altLang="en-US"/>
          </a:p>
        </p:txBody>
      </p:sp>
    </p:spTree>
    <p:extLst>
      <p:ext uri="{BB962C8B-B14F-4D97-AF65-F5344CB8AC3E}">
        <p14:creationId xmlns:p14="http://schemas.microsoft.com/office/powerpoint/2010/main" val="15949096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8"/>
            <a:ext cx="7886700" cy="2852737"/>
          </a:xfrm>
        </p:spPr>
        <p:txBody>
          <a:bodyPr/>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23888" y="4589463"/>
            <a:ext cx="7886700" cy="1500187"/>
          </a:xfrm>
        </p:spPr>
        <p:txBody>
          <a:bodyPr/>
          <a:lstStyle>
            <a:lvl1pPr marL="0" indent="0">
              <a:buNone/>
              <a:defRPr sz="2400"/>
            </a:lvl1pPr>
            <a:lvl2pPr marL="457200" indent="0">
              <a:buNone/>
              <a:defRPr sz="2000"/>
            </a:lvl2pPr>
            <a:lvl3pPr marL="914400" indent="0">
              <a:buNone/>
              <a:defRPr sz="18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en-US" smtClean="0"/>
              <a:t>Click to edit Master text styles</a:t>
            </a:r>
          </a:p>
        </p:txBody>
      </p:sp>
      <p:sp>
        <p:nvSpPr>
          <p:cNvPr id="4" name="Rectangle 11"/>
          <p:cNvSpPr>
            <a:spLocks noGrp="1" noChangeArrowheads="1"/>
          </p:cNvSpPr>
          <p:nvPr>
            <p:ph type="dt" sz="half" idx="10"/>
          </p:nvPr>
        </p:nvSpPr>
        <p:spPr>
          <a:ln/>
        </p:spPr>
        <p:txBody>
          <a:bodyPr/>
          <a:lstStyle>
            <a:lvl1pPr>
              <a:defRPr/>
            </a:lvl1pPr>
          </a:lstStyle>
          <a:p>
            <a:pPr>
              <a:defRPr/>
            </a:pPr>
            <a:r>
              <a:rPr lang="es-PR" altLang="en-US"/>
              <a:t>(787) 890-0118</a:t>
            </a:r>
          </a:p>
          <a:p>
            <a:pPr>
              <a:defRPr/>
            </a:pPr>
            <a:r>
              <a:rPr lang="es-PR" altLang="en-US"/>
              <a:t>www.iglesiabiblicabautista.org</a:t>
            </a:r>
          </a:p>
        </p:txBody>
      </p:sp>
      <p:sp>
        <p:nvSpPr>
          <p:cNvPr id="5" name="Rectangle 12"/>
          <p:cNvSpPr>
            <a:spLocks noGrp="1" noChangeArrowheads="1"/>
          </p:cNvSpPr>
          <p:nvPr>
            <p:ph type="ftr" sz="quarter" idx="11"/>
          </p:nvPr>
        </p:nvSpPr>
        <p:spPr>
          <a:ln/>
        </p:spPr>
        <p:txBody>
          <a:bodyPr/>
          <a:lstStyle>
            <a:lvl1pPr>
              <a:defRPr/>
            </a:lvl1pPr>
          </a:lstStyle>
          <a:p>
            <a:pPr>
              <a:defRPr/>
            </a:pPr>
            <a:r>
              <a:rPr lang="es-PR" altLang="en-US"/>
              <a:t>Iglesia Bíblica Bautista de Aguadilla</a:t>
            </a:r>
          </a:p>
        </p:txBody>
      </p:sp>
      <p:sp>
        <p:nvSpPr>
          <p:cNvPr id="6" name="Rectangle 13"/>
          <p:cNvSpPr>
            <a:spLocks noGrp="1" noChangeArrowheads="1"/>
          </p:cNvSpPr>
          <p:nvPr>
            <p:ph type="sldNum" sz="quarter" idx="12"/>
          </p:nvPr>
        </p:nvSpPr>
        <p:spPr>
          <a:ln/>
        </p:spPr>
        <p:txBody>
          <a:bodyPr/>
          <a:lstStyle>
            <a:lvl1pPr>
              <a:defRPr/>
            </a:lvl1pPr>
          </a:lstStyle>
          <a:p>
            <a:pPr>
              <a:defRPr/>
            </a:pPr>
            <a:fld id="{10485954-1B69-4980-BECA-5FCD44036FB9}" type="slidenum">
              <a:rPr lang="es-PR" altLang="en-US"/>
              <a:pPr>
                <a:defRPr/>
              </a:pPr>
              <a:t>‹#›</a:t>
            </a:fld>
            <a:endParaRPr lang="es-PR" altLang="en-US"/>
          </a:p>
        </p:txBody>
      </p:sp>
    </p:spTree>
    <p:extLst>
      <p:ext uri="{BB962C8B-B14F-4D97-AF65-F5344CB8AC3E}">
        <p14:creationId xmlns:p14="http://schemas.microsoft.com/office/powerpoint/2010/main" val="288499284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1826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145088" y="2017713"/>
            <a:ext cx="3810000" cy="4114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11"/>
          <p:cNvSpPr>
            <a:spLocks noGrp="1" noChangeArrowheads="1"/>
          </p:cNvSpPr>
          <p:nvPr>
            <p:ph type="dt" sz="half" idx="10"/>
          </p:nvPr>
        </p:nvSpPr>
        <p:spPr>
          <a:ln/>
        </p:spPr>
        <p:txBody>
          <a:bodyPr/>
          <a:lstStyle>
            <a:lvl1pPr>
              <a:defRPr/>
            </a:lvl1pPr>
          </a:lstStyle>
          <a:p>
            <a:pPr>
              <a:defRPr/>
            </a:pPr>
            <a:r>
              <a:rPr lang="es-PR" altLang="en-US"/>
              <a:t>(787) 890-0118</a:t>
            </a:r>
          </a:p>
          <a:p>
            <a:pPr>
              <a:defRPr/>
            </a:pPr>
            <a:r>
              <a:rPr lang="es-PR" altLang="en-US"/>
              <a:t>www.iglesiabiblicabautista.org</a:t>
            </a:r>
          </a:p>
        </p:txBody>
      </p:sp>
      <p:sp>
        <p:nvSpPr>
          <p:cNvPr id="6" name="Rectangle 12"/>
          <p:cNvSpPr>
            <a:spLocks noGrp="1" noChangeArrowheads="1"/>
          </p:cNvSpPr>
          <p:nvPr>
            <p:ph type="ftr" sz="quarter" idx="11"/>
          </p:nvPr>
        </p:nvSpPr>
        <p:spPr>
          <a:ln/>
        </p:spPr>
        <p:txBody>
          <a:bodyPr/>
          <a:lstStyle>
            <a:lvl1pPr>
              <a:defRPr/>
            </a:lvl1pPr>
          </a:lstStyle>
          <a:p>
            <a:pPr>
              <a:defRPr/>
            </a:pPr>
            <a:r>
              <a:rPr lang="es-PR" altLang="en-US"/>
              <a:t>Iglesia Bíblica Bautista de Aguadilla</a:t>
            </a:r>
          </a:p>
        </p:txBody>
      </p:sp>
      <p:sp>
        <p:nvSpPr>
          <p:cNvPr id="7" name="Rectangle 13"/>
          <p:cNvSpPr>
            <a:spLocks noGrp="1" noChangeArrowheads="1"/>
          </p:cNvSpPr>
          <p:nvPr>
            <p:ph type="sldNum" sz="quarter" idx="12"/>
          </p:nvPr>
        </p:nvSpPr>
        <p:spPr>
          <a:ln/>
        </p:spPr>
        <p:txBody>
          <a:bodyPr/>
          <a:lstStyle>
            <a:lvl1pPr>
              <a:defRPr/>
            </a:lvl1pPr>
          </a:lstStyle>
          <a:p>
            <a:pPr>
              <a:defRPr/>
            </a:pPr>
            <a:fld id="{4FD2CC39-B734-49E8-A274-02D82D3D43F2}" type="slidenum">
              <a:rPr lang="es-PR" altLang="en-US"/>
              <a:pPr>
                <a:defRPr/>
              </a:pPr>
              <a:t>‹#›</a:t>
            </a:fld>
            <a:endParaRPr lang="es-PR" altLang="en-US"/>
          </a:p>
        </p:txBody>
      </p:sp>
    </p:spTree>
    <p:extLst>
      <p:ext uri="{BB962C8B-B14F-4D97-AF65-F5344CB8AC3E}">
        <p14:creationId xmlns:p14="http://schemas.microsoft.com/office/powerpoint/2010/main" val="11837191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30238" y="365125"/>
            <a:ext cx="78867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30238" y="1681163"/>
            <a:ext cx="38687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30238" y="2505075"/>
            <a:ext cx="386873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29150" y="1681163"/>
            <a:ext cx="38877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29150" y="2505075"/>
            <a:ext cx="38877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11"/>
          <p:cNvSpPr>
            <a:spLocks noGrp="1" noChangeArrowheads="1"/>
          </p:cNvSpPr>
          <p:nvPr>
            <p:ph type="dt" sz="half" idx="10"/>
          </p:nvPr>
        </p:nvSpPr>
        <p:spPr>
          <a:ln/>
        </p:spPr>
        <p:txBody>
          <a:bodyPr/>
          <a:lstStyle>
            <a:lvl1pPr>
              <a:defRPr/>
            </a:lvl1pPr>
          </a:lstStyle>
          <a:p>
            <a:pPr>
              <a:defRPr/>
            </a:pPr>
            <a:r>
              <a:rPr lang="es-PR" altLang="en-US"/>
              <a:t>(787) 890-0118</a:t>
            </a:r>
          </a:p>
          <a:p>
            <a:pPr>
              <a:defRPr/>
            </a:pPr>
            <a:r>
              <a:rPr lang="es-PR" altLang="en-US"/>
              <a:t>www.iglesiabiblicabautista.org</a:t>
            </a:r>
          </a:p>
        </p:txBody>
      </p:sp>
      <p:sp>
        <p:nvSpPr>
          <p:cNvPr id="8" name="Rectangle 12"/>
          <p:cNvSpPr>
            <a:spLocks noGrp="1" noChangeArrowheads="1"/>
          </p:cNvSpPr>
          <p:nvPr>
            <p:ph type="ftr" sz="quarter" idx="11"/>
          </p:nvPr>
        </p:nvSpPr>
        <p:spPr>
          <a:ln/>
        </p:spPr>
        <p:txBody>
          <a:bodyPr/>
          <a:lstStyle>
            <a:lvl1pPr>
              <a:defRPr/>
            </a:lvl1pPr>
          </a:lstStyle>
          <a:p>
            <a:pPr>
              <a:defRPr/>
            </a:pPr>
            <a:r>
              <a:rPr lang="es-PR" altLang="en-US"/>
              <a:t>Iglesia Bíblica Bautista de Aguadilla</a:t>
            </a:r>
          </a:p>
        </p:txBody>
      </p:sp>
      <p:sp>
        <p:nvSpPr>
          <p:cNvPr id="9" name="Rectangle 13"/>
          <p:cNvSpPr>
            <a:spLocks noGrp="1" noChangeArrowheads="1"/>
          </p:cNvSpPr>
          <p:nvPr>
            <p:ph type="sldNum" sz="quarter" idx="12"/>
          </p:nvPr>
        </p:nvSpPr>
        <p:spPr>
          <a:ln/>
        </p:spPr>
        <p:txBody>
          <a:bodyPr/>
          <a:lstStyle>
            <a:lvl1pPr>
              <a:defRPr/>
            </a:lvl1pPr>
          </a:lstStyle>
          <a:p>
            <a:pPr>
              <a:defRPr/>
            </a:pPr>
            <a:fld id="{32DA2E52-A2C0-43F4-9878-3AA2DFD5DF94}" type="slidenum">
              <a:rPr lang="es-PR" altLang="en-US"/>
              <a:pPr>
                <a:defRPr/>
              </a:pPr>
              <a:t>‹#›</a:t>
            </a:fld>
            <a:endParaRPr lang="es-PR" altLang="en-US"/>
          </a:p>
        </p:txBody>
      </p:sp>
    </p:spTree>
    <p:extLst>
      <p:ext uri="{BB962C8B-B14F-4D97-AF65-F5344CB8AC3E}">
        <p14:creationId xmlns:p14="http://schemas.microsoft.com/office/powerpoint/2010/main" val="233934190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11"/>
          <p:cNvSpPr>
            <a:spLocks noGrp="1" noChangeArrowheads="1"/>
          </p:cNvSpPr>
          <p:nvPr>
            <p:ph type="dt" sz="half" idx="10"/>
          </p:nvPr>
        </p:nvSpPr>
        <p:spPr>
          <a:ln/>
        </p:spPr>
        <p:txBody>
          <a:bodyPr/>
          <a:lstStyle>
            <a:lvl1pPr>
              <a:defRPr/>
            </a:lvl1pPr>
          </a:lstStyle>
          <a:p>
            <a:pPr>
              <a:defRPr/>
            </a:pPr>
            <a:r>
              <a:rPr lang="es-PR" altLang="en-US"/>
              <a:t>(787) 890-0118</a:t>
            </a:r>
          </a:p>
          <a:p>
            <a:pPr>
              <a:defRPr/>
            </a:pPr>
            <a:r>
              <a:rPr lang="es-PR" altLang="en-US"/>
              <a:t>www.iglesiabiblicabautista.org</a:t>
            </a:r>
          </a:p>
        </p:txBody>
      </p:sp>
      <p:sp>
        <p:nvSpPr>
          <p:cNvPr id="4" name="Rectangle 12"/>
          <p:cNvSpPr>
            <a:spLocks noGrp="1" noChangeArrowheads="1"/>
          </p:cNvSpPr>
          <p:nvPr>
            <p:ph type="ftr" sz="quarter" idx="11"/>
          </p:nvPr>
        </p:nvSpPr>
        <p:spPr>
          <a:ln/>
        </p:spPr>
        <p:txBody>
          <a:bodyPr/>
          <a:lstStyle>
            <a:lvl1pPr>
              <a:defRPr/>
            </a:lvl1pPr>
          </a:lstStyle>
          <a:p>
            <a:pPr>
              <a:defRPr/>
            </a:pPr>
            <a:r>
              <a:rPr lang="es-PR" altLang="en-US"/>
              <a:t>Iglesia Bíblica Bautista de Aguadilla</a:t>
            </a:r>
          </a:p>
        </p:txBody>
      </p:sp>
      <p:sp>
        <p:nvSpPr>
          <p:cNvPr id="5" name="Rectangle 13"/>
          <p:cNvSpPr>
            <a:spLocks noGrp="1" noChangeArrowheads="1"/>
          </p:cNvSpPr>
          <p:nvPr>
            <p:ph type="sldNum" sz="quarter" idx="12"/>
          </p:nvPr>
        </p:nvSpPr>
        <p:spPr>
          <a:ln/>
        </p:spPr>
        <p:txBody>
          <a:bodyPr/>
          <a:lstStyle>
            <a:lvl1pPr>
              <a:defRPr/>
            </a:lvl1pPr>
          </a:lstStyle>
          <a:p>
            <a:pPr>
              <a:defRPr/>
            </a:pPr>
            <a:fld id="{D696193E-0151-4D96-B304-B0A6A4E5C608}" type="slidenum">
              <a:rPr lang="es-PR" altLang="en-US"/>
              <a:pPr>
                <a:defRPr/>
              </a:pPr>
              <a:t>‹#›</a:t>
            </a:fld>
            <a:endParaRPr lang="es-PR" altLang="en-US"/>
          </a:p>
        </p:txBody>
      </p:sp>
    </p:spTree>
    <p:extLst>
      <p:ext uri="{BB962C8B-B14F-4D97-AF65-F5344CB8AC3E}">
        <p14:creationId xmlns:p14="http://schemas.microsoft.com/office/powerpoint/2010/main" val="33719508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1"/>
          <p:cNvSpPr>
            <a:spLocks noGrp="1" noChangeArrowheads="1"/>
          </p:cNvSpPr>
          <p:nvPr>
            <p:ph type="dt" sz="half" idx="10"/>
          </p:nvPr>
        </p:nvSpPr>
        <p:spPr>
          <a:ln/>
        </p:spPr>
        <p:txBody>
          <a:bodyPr/>
          <a:lstStyle>
            <a:lvl1pPr>
              <a:defRPr/>
            </a:lvl1pPr>
          </a:lstStyle>
          <a:p>
            <a:pPr>
              <a:defRPr/>
            </a:pPr>
            <a:r>
              <a:rPr lang="es-PR" altLang="en-US"/>
              <a:t>(787) 890-0118</a:t>
            </a:r>
          </a:p>
          <a:p>
            <a:pPr>
              <a:defRPr/>
            </a:pPr>
            <a:r>
              <a:rPr lang="es-PR" altLang="en-US"/>
              <a:t>www.iglesiabiblicabautista.org</a:t>
            </a:r>
          </a:p>
        </p:txBody>
      </p:sp>
      <p:sp>
        <p:nvSpPr>
          <p:cNvPr id="3" name="Rectangle 12"/>
          <p:cNvSpPr>
            <a:spLocks noGrp="1" noChangeArrowheads="1"/>
          </p:cNvSpPr>
          <p:nvPr>
            <p:ph type="ftr" sz="quarter" idx="11"/>
          </p:nvPr>
        </p:nvSpPr>
        <p:spPr>
          <a:ln/>
        </p:spPr>
        <p:txBody>
          <a:bodyPr/>
          <a:lstStyle>
            <a:lvl1pPr>
              <a:defRPr/>
            </a:lvl1pPr>
          </a:lstStyle>
          <a:p>
            <a:pPr>
              <a:defRPr/>
            </a:pPr>
            <a:r>
              <a:rPr lang="es-PR" altLang="en-US"/>
              <a:t>Iglesia Bíblica Bautista de Aguadilla</a:t>
            </a:r>
          </a:p>
        </p:txBody>
      </p:sp>
      <p:sp>
        <p:nvSpPr>
          <p:cNvPr id="4" name="Rectangle 13"/>
          <p:cNvSpPr>
            <a:spLocks noGrp="1" noChangeArrowheads="1"/>
          </p:cNvSpPr>
          <p:nvPr>
            <p:ph type="sldNum" sz="quarter" idx="12"/>
          </p:nvPr>
        </p:nvSpPr>
        <p:spPr>
          <a:ln/>
        </p:spPr>
        <p:txBody>
          <a:bodyPr/>
          <a:lstStyle>
            <a:lvl1pPr>
              <a:defRPr/>
            </a:lvl1pPr>
          </a:lstStyle>
          <a:p>
            <a:pPr>
              <a:defRPr/>
            </a:pPr>
            <a:fld id="{E9C2EB83-8C5D-4121-909D-789C00081971}" type="slidenum">
              <a:rPr lang="es-PR" altLang="en-US"/>
              <a:pPr>
                <a:defRPr/>
              </a:pPr>
              <a:t>‹#›</a:t>
            </a:fld>
            <a:endParaRPr lang="es-PR" altLang="en-US"/>
          </a:p>
        </p:txBody>
      </p:sp>
    </p:spTree>
    <p:extLst>
      <p:ext uri="{BB962C8B-B14F-4D97-AF65-F5344CB8AC3E}">
        <p14:creationId xmlns:p14="http://schemas.microsoft.com/office/powerpoint/2010/main" val="413215202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3887788" y="987425"/>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r>
              <a:rPr lang="es-PR" altLang="en-US"/>
              <a:t>(787) 890-0118</a:t>
            </a:r>
          </a:p>
          <a:p>
            <a:pPr>
              <a:defRPr/>
            </a:pPr>
            <a:r>
              <a:rPr lang="es-PR" altLang="en-US"/>
              <a:t>www.iglesiabiblicabautista.org</a:t>
            </a:r>
          </a:p>
        </p:txBody>
      </p:sp>
      <p:sp>
        <p:nvSpPr>
          <p:cNvPr id="6" name="Rectangle 12"/>
          <p:cNvSpPr>
            <a:spLocks noGrp="1" noChangeArrowheads="1"/>
          </p:cNvSpPr>
          <p:nvPr>
            <p:ph type="ftr" sz="quarter" idx="11"/>
          </p:nvPr>
        </p:nvSpPr>
        <p:spPr>
          <a:ln/>
        </p:spPr>
        <p:txBody>
          <a:bodyPr/>
          <a:lstStyle>
            <a:lvl1pPr>
              <a:defRPr/>
            </a:lvl1pPr>
          </a:lstStyle>
          <a:p>
            <a:pPr>
              <a:defRPr/>
            </a:pPr>
            <a:r>
              <a:rPr lang="es-PR" altLang="en-US"/>
              <a:t>Iglesia Bíblica Bautista de Aguadilla</a:t>
            </a:r>
          </a:p>
        </p:txBody>
      </p:sp>
      <p:sp>
        <p:nvSpPr>
          <p:cNvPr id="7" name="Rectangle 13"/>
          <p:cNvSpPr>
            <a:spLocks noGrp="1" noChangeArrowheads="1"/>
          </p:cNvSpPr>
          <p:nvPr>
            <p:ph type="sldNum" sz="quarter" idx="12"/>
          </p:nvPr>
        </p:nvSpPr>
        <p:spPr>
          <a:ln/>
        </p:spPr>
        <p:txBody>
          <a:bodyPr/>
          <a:lstStyle>
            <a:lvl1pPr>
              <a:defRPr/>
            </a:lvl1pPr>
          </a:lstStyle>
          <a:p>
            <a:pPr>
              <a:defRPr/>
            </a:pPr>
            <a:fld id="{7D2731E9-2AA7-4595-B2C3-C696A286FEDC}" type="slidenum">
              <a:rPr lang="es-PR" altLang="en-US"/>
              <a:pPr>
                <a:defRPr/>
              </a:pPr>
              <a:t>‹#›</a:t>
            </a:fld>
            <a:endParaRPr lang="es-PR" altLang="en-US"/>
          </a:p>
        </p:txBody>
      </p:sp>
    </p:spTree>
    <p:extLst>
      <p:ext uri="{BB962C8B-B14F-4D97-AF65-F5344CB8AC3E}">
        <p14:creationId xmlns:p14="http://schemas.microsoft.com/office/powerpoint/2010/main" val="170809209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0238" y="457200"/>
            <a:ext cx="2949575" cy="1600200"/>
          </a:xfrm>
        </p:spPr>
        <p:txBody>
          <a:bodyPr/>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3887788" y="987425"/>
            <a:ext cx="462915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630238" y="2057400"/>
            <a:ext cx="2949575"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Rectangle 11"/>
          <p:cNvSpPr>
            <a:spLocks noGrp="1" noChangeArrowheads="1"/>
          </p:cNvSpPr>
          <p:nvPr>
            <p:ph type="dt" sz="half" idx="10"/>
          </p:nvPr>
        </p:nvSpPr>
        <p:spPr>
          <a:ln/>
        </p:spPr>
        <p:txBody>
          <a:bodyPr/>
          <a:lstStyle>
            <a:lvl1pPr>
              <a:defRPr/>
            </a:lvl1pPr>
          </a:lstStyle>
          <a:p>
            <a:pPr>
              <a:defRPr/>
            </a:pPr>
            <a:r>
              <a:rPr lang="es-PR" altLang="en-US"/>
              <a:t>(787) 890-0118</a:t>
            </a:r>
          </a:p>
          <a:p>
            <a:pPr>
              <a:defRPr/>
            </a:pPr>
            <a:r>
              <a:rPr lang="es-PR" altLang="en-US"/>
              <a:t>www.iglesiabiblicabautista.org</a:t>
            </a:r>
          </a:p>
        </p:txBody>
      </p:sp>
      <p:sp>
        <p:nvSpPr>
          <p:cNvPr id="6" name="Rectangle 12"/>
          <p:cNvSpPr>
            <a:spLocks noGrp="1" noChangeArrowheads="1"/>
          </p:cNvSpPr>
          <p:nvPr>
            <p:ph type="ftr" sz="quarter" idx="11"/>
          </p:nvPr>
        </p:nvSpPr>
        <p:spPr>
          <a:ln/>
        </p:spPr>
        <p:txBody>
          <a:bodyPr/>
          <a:lstStyle>
            <a:lvl1pPr>
              <a:defRPr/>
            </a:lvl1pPr>
          </a:lstStyle>
          <a:p>
            <a:pPr>
              <a:defRPr/>
            </a:pPr>
            <a:r>
              <a:rPr lang="es-PR" altLang="en-US"/>
              <a:t>Iglesia Bíblica Bautista de Aguadilla</a:t>
            </a:r>
          </a:p>
        </p:txBody>
      </p:sp>
      <p:sp>
        <p:nvSpPr>
          <p:cNvPr id="7" name="Rectangle 13"/>
          <p:cNvSpPr>
            <a:spLocks noGrp="1" noChangeArrowheads="1"/>
          </p:cNvSpPr>
          <p:nvPr>
            <p:ph type="sldNum" sz="quarter" idx="12"/>
          </p:nvPr>
        </p:nvSpPr>
        <p:spPr>
          <a:ln/>
        </p:spPr>
        <p:txBody>
          <a:bodyPr/>
          <a:lstStyle>
            <a:lvl1pPr>
              <a:defRPr/>
            </a:lvl1pPr>
          </a:lstStyle>
          <a:p>
            <a:pPr>
              <a:defRPr/>
            </a:pPr>
            <a:fld id="{69B500EC-4A74-464C-A4F6-580976E09165}" type="slidenum">
              <a:rPr lang="es-PR" altLang="en-US"/>
              <a:pPr>
                <a:defRPr/>
              </a:pPr>
              <a:t>‹#›</a:t>
            </a:fld>
            <a:endParaRPr lang="es-PR" altLang="en-US"/>
          </a:p>
        </p:txBody>
      </p:sp>
    </p:spTree>
    <p:extLst>
      <p:ext uri="{BB962C8B-B14F-4D97-AF65-F5344CB8AC3E}">
        <p14:creationId xmlns:p14="http://schemas.microsoft.com/office/powerpoint/2010/main" val="41729393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gi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ChangeArrowheads="1"/>
          </p:cNvSpPr>
          <p:nvPr/>
        </p:nvSpPr>
        <p:spPr bwMode="ltGray">
          <a:xfrm>
            <a:off x="417513" y="960438"/>
            <a:ext cx="438150" cy="474662"/>
          </a:xfrm>
          <a:prstGeom prst="rect">
            <a:avLst/>
          </a:prstGeom>
          <a:solidFill>
            <a:schemeClr val="accent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ctr" eaLnBrk="1" hangingPunct="1">
              <a:defRPr/>
            </a:pPr>
            <a:endParaRPr kumimoji="1" lang="en-US" altLang="en-US" sz="2400" smtClean="0"/>
          </a:p>
        </p:txBody>
      </p:sp>
      <p:sp>
        <p:nvSpPr>
          <p:cNvPr id="1027" name="Rectangle 3"/>
          <p:cNvSpPr>
            <a:spLocks noChangeArrowheads="1"/>
          </p:cNvSpPr>
          <p:nvPr/>
        </p:nvSpPr>
        <p:spPr bwMode="ltGray">
          <a:xfrm>
            <a:off x="800100" y="960438"/>
            <a:ext cx="328613" cy="474662"/>
          </a:xfrm>
          <a:prstGeom prst="rect">
            <a:avLst/>
          </a:prstGeom>
          <a:gradFill rotWithShape="0">
            <a:gsLst>
              <a:gs pos="0">
                <a:schemeClr val="accent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ctr" eaLnBrk="1" hangingPunct="1">
              <a:defRPr/>
            </a:pPr>
            <a:endParaRPr kumimoji="1" lang="en-US" altLang="en-US" sz="2400" smtClean="0"/>
          </a:p>
        </p:txBody>
      </p:sp>
      <p:sp>
        <p:nvSpPr>
          <p:cNvPr id="1028" name="Rectangle 4"/>
          <p:cNvSpPr>
            <a:spLocks noChangeArrowheads="1"/>
          </p:cNvSpPr>
          <p:nvPr/>
        </p:nvSpPr>
        <p:spPr bwMode="ltGray">
          <a:xfrm>
            <a:off x="533400" y="1385888"/>
            <a:ext cx="422275" cy="474662"/>
          </a:xfrm>
          <a:prstGeom prst="rect">
            <a:avLst/>
          </a:prstGeom>
          <a:solidFill>
            <a:schemeClr val="folHlink"/>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ctr" eaLnBrk="1" hangingPunct="1">
              <a:defRPr/>
            </a:pPr>
            <a:endParaRPr kumimoji="1" lang="en-US" altLang="en-US" sz="2400" smtClean="0"/>
          </a:p>
        </p:txBody>
      </p:sp>
      <p:sp>
        <p:nvSpPr>
          <p:cNvPr id="1029" name="Rectangle 5"/>
          <p:cNvSpPr>
            <a:spLocks noChangeArrowheads="1"/>
          </p:cNvSpPr>
          <p:nvPr/>
        </p:nvSpPr>
        <p:spPr bwMode="ltGray">
          <a:xfrm>
            <a:off x="911225" y="1382713"/>
            <a:ext cx="368300" cy="474662"/>
          </a:xfrm>
          <a:prstGeom prst="rect">
            <a:avLst/>
          </a:prstGeom>
          <a:gradFill rotWithShape="0">
            <a:gsLst>
              <a:gs pos="0">
                <a:schemeClr val="folHlink"/>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ctr" eaLnBrk="1" hangingPunct="1">
              <a:defRPr/>
            </a:pPr>
            <a:endParaRPr kumimoji="1" lang="en-US" altLang="en-US" sz="2400" smtClean="0"/>
          </a:p>
        </p:txBody>
      </p:sp>
      <p:sp>
        <p:nvSpPr>
          <p:cNvPr id="1030" name="Rectangle 6"/>
          <p:cNvSpPr>
            <a:spLocks noChangeArrowheads="1"/>
          </p:cNvSpPr>
          <p:nvPr/>
        </p:nvSpPr>
        <p:spPr bwMode="ltGray">
          <a:xfrm>
            <a:off x="127000" y="1309688"/>
            <a:ext cx="560388" cy="422275"/>
          </a:xfrm>
          <a:prstGeom prst="rect">
            <a:avLst/>
          </a:prstGeom>
          <a:gradFill rotWithShape="0">
            <a:gsLst>
              <a:gs pos="0">
                <a:schemeClr val="bg1"/>
              </a:gs>
              <a:gs pos="100000">
                <a:schemeClr val="hlink"/>
              </a:gs>
            </a:gsLst>
            <a:lin ang="1890000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ctr" eaLnBrk="1" hangingPunct="1">
              <a:defRPr/>
            </a:pPr>
            <a:endParaRPr kumimoji="1" lang="en-US" altLang="en-US" sz="2400" smtClean="0"/>
          </a:p>
        </p:txBody>
      </p:sp>
      <p:sp>
        <p:nvSpPr>
          <p:cNvPr id="1031" name="Rectangle 7"/>
          <p:cNvSpPr>
            <a:spLocks noChangeArrowheads="1"/>
          </p:cNvSpPr>
          <p:nvPr/>
        </p:nvSpPr>
        <p:spPr bwMode="gray">
          <a:xfrm>
            <a:off x="762000" y="852488"/>
            <a:ext cx="31750" cy="1052512"/>
          </a:xfrm>
          <a:prstGeom prst="rect">
            <a:avLst/>
          </a:prstGeom>
          <a:solidFill>
            <a:schemeClr val="bg2"/>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ctr" eaLnBrk="1" hangingPunct="1">
              <a:defRPr/>
            </a:pPr>
            <a:endParaRPr kumimoji="1" lang="en-US" altLang="en-US" sz="2400" smtClean="0"/>
          </a:p>
        </p:txBody>
      </p:sp>
      <p:sp>
        <p:nvSpPr>
          <p:cNvPr id="1032" name="Rectangle 8"/>
          <p:cNvSpPr>
            <a:spLocks noChangeArrowheads="1"/>
          </p:cNvSpPr>
          <p:nvPr/>
        </p:nvSpPr>
        <p:spPr bwMode="gray">
          <a:xfrm>
            <a:off x="442913" y="1643063"/>
            <a:ext cx="8226425" cy="31750"/>
          </a:xfrm>
          <a:prstGeom prst="rect">
            <a:avLst/>
          </a:prstGeom>
          <a:gradFill rotWithShape="0">
            <a:gsLst>
              <a:gs pos="0">
                <a:schemeClr val="bg2"/>
              </a:gs>
              <a:gs pos="100000">
                <a:schemeClr val="bg1"/>
              </a:gs>
            </a:gsLst>
            <a:lin ang="0" scaled="1"/>
          </a:gra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lvl1pPr>
              <a:defRPr>
                <a:solidFill>
                  <a:schemeClr val="tx1"/>
                </a:solidFill>
                <a:latin typeface="Tahoma" panose="020B0604030504040204" pitchFamily="34" charset="0"/>
                <a:cs typeface="Arial" panose="020B0604020202020204" pitchFamily="34" charset="0"/>
              </a:defRPr>
            </a:lvl1pPr>
            <a:lvl2pPr marL="742950" indent="-285750">
              <a:defRPr>
                <a:solidFill>
                  <a:schemeClr val="tx1"/>
                </a:solidFill>
                <a:latin typeface="Tahoma" panose="020B0604030504040204" pitchFamily="34" charset="0"/>
                <a:cs typeface="Arial" panose="020B0604020202020204" pitchFamily="34" charset="0"/>
              </a:defRPr>
            </a:lvl2pPr>
            <a:lvl3pPr marL="1143000" indent="-228600">
              <a:defRPr>
                <a:solidFill>
                  <a:schemeClr val="tx1"/>
                </a:solidFill>
                <a:latin typeface="Tahoma" panose="020B0604030504040204" pitchFamily="34" charset="0"/>
                <a:cs typeface="Arial" panose="020B0604020202020204" pitchFamily="34" charset="0"/>
              </a:defRPr>
            </a:lvl3pPr>
            <a:lvl4pPr marL="1600200" indent="-228600">
              <a:defRPr>
                <a:solidFill>
                  <a:schemeClr val="tx1"/>
                </a:solidFill>
                <a:latin typeface="Tahoma" panose="020B0604030504040204" pitchFamily="34" charset="0"/>
                <a:cs typeface="Arial" panose="020B0604020202020204" pitchFamily="34" charset="0"/>
              </a:defRPr>
            </a:lvl4pPr>
            <a:lvl5pPr marL="2057400" indent="-228600">
              <a:defRPr>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ahoma" panose="020B0604030504040204" pitchFamily="34" charset="0"/>
                <a:cs typeface="Arial" panose="020B0604020202020204" pitchFamily="34" charset="0"/>
              </a:defRPr>
            </a:lvl9pPr>
          </a:lstStyle>
          <a:p>
            <a:pPr algn="ctr" eaLnBrk="1" hangingPunct="1">
              <a:defRPr/>
            </a:pPr>
            <a:endParaRPr kumimoji="1" lang="en-US" altLang="en-US" sz="2400" smtClean="0"/>
          </a:p>
        </p:txBody>
      </p:sp>
      <p:sp>
        <p:nvSpPr>
          <p:cNvPr id="1033" name="Rectangle 9"/>
          <p:cNvSpPr>
            <a:spLocks noGrp="1" noChangeArrowheads="1"/>
          </p:cNvSpPr>
          <p:nvPr>
            <p:ph type="title"/>
          </p:nvPr>
        </p:nvSpPr>
        <p:spPr bwMode="auto">
          <a:xfrm>
            <a:off x="1150938" y="138113"/>
            <a:ext cx="7793037" cy="14620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p>
            <a:pPr lvl="0"/>
            <a:r>
              <a:rPr lang="es-PR" altLang="en-US" smtClean="0"/>
              <a:t>Click to edit Master title style</a:t>
            </a:r>
          </a:p>
        </p:txBody>
      </p:sp>
      <p:sp>
        <p:nvSpPr>
          <p:cNvPr id="1034" name="Rectangle 10"/>
          <p:cNvSpPr>
            <a:spLocks noGrp="1" noChangeArrowheads="1"/>
          </p:cNvSpPr>
          <p:nvPr>
            <p:ph type="body" idx="1"/>
          </p:nvPr>
        </p:nvSpPr>
        <p:spPr bwMode="auto">
          <a:xfrm>
            <a:off x="1182688" y="2017713"/>
            <a:ext cx="7772400" cy="4114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s-PR" altLang="en-US" smtClean="0"/>
              <a:t>Click to edit Master text styles</a:t>
            </a:r>
          </a:p>
          <a:p>
            <a:pPr lvl="1"/>
            <a:r>
              <a:rPr lang="es-PR" altLang="en-US" smtClean="0"/>
              <a:t>Second level</a:t>
            </a:r>
          </a:p>
          <a:p>
            <a:pPr lvl="2"/>
            <a:r>
              <a:rPr lang="es-PR" altLang="en-US" smtClean="0"/>
              <a:t>Third level</a:t>
            </a:r>
          </a:p>
          <a:p>
            <a:pPr lvl="3"/>
            <a:r>
              <a:rPr lang="es-PR" altLang="en-US" smtClean="0"/>
              <a:t>Fourth level</a:t>
            </a:r>
          </a:p>
          <a:p>
            <a:pPr lvl="4"/>
            <a:r>
              <a:rPr lang="es-PR" altLang="en-US" smtClean="0"/>
              <a:t>Fifth level</a:t>
            </a:r>
          </a:p>
        </p:txBody>
      </p:sp>
      <p:sp>
        <p:nvSpPr>
          <p:cNvPr id="4107" name="Rectangle 11"/>
          <p:cNvSpPr>
            <a:spLocks noGrp="1" noChangeArrowheads="1"/>
          </p:cNvSpPr>
          <p:nvPr>
            <p:ph type="dt" sz="half" idx="2"/>
          </p:nvPr>
        </p:nvSpPr>
        <p:spPr bwMode="auto">
          <a:xfrm>
            <a:off x="0" y="6381750"/>
            <a:ext cx="28194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atin typeface="Arial" panose="020B0604020202020204" pitchFamily="34" charset="0"/>
              </a:defRPr>
            </a:lvl1pPr>
          </a:lstStyle>
          <a:p>
            <a:pPr>
              <a:defRPr/>
            </a:pPr>
            <a:r>
              <a:rPr lang="es-PR" altLang="en-US"/>
              <a:t>(787) 890-0118</a:t>
            </a:r>
          </a:p>
          <a:p>
            <a:pPr>
              <a:defRPr/>
            </a:pPr>
            <a:r>
              <a:rPr lang="es-PR" altLang="en-US"/>
              <a:t>www.iglesiabiblicabautista.org</a:t>
            </a:r>
          </a:p>
        </p:txBody>
      </p:sp>
      <p:sp>
        <p:nvSpPr>
          <p:cNvPr id="4108" name="Rectangle 12"/>
          <p:cNvSpPr>
            <a:spLocks noGrp="1" noChangeArrowheads="1"/>
          </p:cNvSpPr>
          <p:nvPr>
            <p:ph type="ftr" sz="quarter" idx="3"/>
          </p:nvPr>
        </p:nvSpPr>
        <p:spPr bwMode="auto">
          <a:xfrm>
            <a:off x="3200400" y="6400800"/>
            <a:ext cx="28956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atin typeface="Arial" panose="020B0604020202020204" pitchFamily="34" charset="0"/>
              </a:defRPr>
            </a:lvl1pPr>
          </a:lstStyle>
          <a:p>
            <a:pPr>
              <a:defRPr/>
            </a:pPr>
            <a:r>
              <a:rPr lang="es-PR" altLang="en-US"/>
              <a:t>Iglesia Bíblica Bautista de Aguadilla</a:t>
            </a:r>
          </a:p>
        </p:txBody>
      </p:sp>
      <p:sp>
        <p:nvSpPr>
          <p:cNvPr id="4109" name="Rectangle 13"/>
          <p:cNvSpPr>
            <a:spLocks noGrp="1" noChangeArrowheads="1"/>
          </p:cNvSpPr>
          <p:nvPr>
            <p:ph type="sldNum" sz="quarter" idx="4"/>
          </p:nvPr>
        </p:nvSpPr>
        <p:spPr bwMode="auto">
          <a:xfrm>
            <a:off x="7010400" y="6381750"/>
            <a:ext cx="2133600" cy="476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a:latin typeface="Arial" panose="020B0604020202020204" pitchFamily="34" charset="0"/>
              </a:defRPr>
            </a:lvl1pPr>
          </a:lstStyle>
          <a:p>
            <a:pPr>
              <a:defRPr/>
            </a:pPr>
            <a:fld id="{8070FE4A-F1A2-4521-8CBD-E813B94278B5}" type="slidenum">
              <a:rPr lang="es-PR" altLang="en-US"/>
              <a:pPr>
                <a:defRPr/>
              </a:pPr>
              <a:t>‹#›</a:t>
            </a:fld>
            <a:endParaRPr lang="es-PR" altLang="en-US"/>
          </a:p>
        </p:txBody>
      </p:sp>
      <p:pic>
        <p:nvPicPr>
          <p:cNvPr id="1038" name="Picture 14" descr="Jesus_Pez (animada)"/>
          <p:cNvPicPr>
            <a:picLocks noChangeAspect="1" noChangeArrowheads="1" noCrop="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7010400" y="6429375"/>
            <a:ext cx="857250" cy="4286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87" r:id="rId1"/>
    <p:sldLayoutId id="2147483676" r:id="rId2"/>
    <p:sldLayoutId id="2147483677" r:id="rId3"/>
    <p:sldLayoutId id="2147483678" r:id="rId4"/>
    <p:sldLayoutId id="2147483679" r:id="rId5"/>
    <p:sldLayoutId id="2147483680" r:id="rId6"/>
    <p:sldLayoutId id="2147483681" r:id="rId7"/>
    <p:sldLayoutId id="2147483682" r:id="rId8"/>
    <p:sldLayoutId id="2147483683" r:id="rId9"/>
    <p:sldLayoutId id="2147483684" r:id="rId10"/>
    <p:sldLayoutId id="2147483685" r:id="rId11"/>
    <p:sldLayoutId id="2147483686" r:id="rId12"/>
  </p:sldLayoutIdLst>
  <p:hf sldNum="0" hdr="0"/>
  <p:txStyles>
    <p:titleStyle>
      <a:lvl1pPr algn="l" rtl="0" eaLnBrk="0" fontAlgn="base" hangingPunct="0">
        <a:spcBef>
          <a:spcPct val="0"/>
        </a:spcBef>
        <a:spcAft>
          <a:spcPct val="0"/>
        </a:spcAft>
        <a:defRPr sz="4400" kern="1200">
          <a:solidFill>
            <a:schemeClr val="tx2"/>
          </a:solidFill>
          <a:latin typeface="+mj-lt"/>
          <a:ea typeface="+mj-ea"/>
          <a:cs typeface="+mj-cs"/>
        </a:defRPr>
      </a:lvl1pPr>
      <a:lvl2pPr algn="l" rtl="0" eaLnBrk="0" fontAlgn="base" hangingPunct="0">
        <a:spcBef>
          <a:spcPct val="0"/>
        </a:spcBef>
        <a:spcAft>
          <a:spcPct val="0"/>
        </a:spcAft>
        <a:defRPr sz="4400">
          <a:solidFill>
            <a:schemeClr val="tx2"/>
          </a:solidFill>
          <a:latin typeface="Tahoma" panose="020B0604030504040204" pitchFamily="34" charset="0"/>
          <a:cs typeface="Arial" panose="020B0604020202020204" pitchFamily="34" charset="0"/>
        </a:defRPr>
      </a:lvl2pPr>
      <a:lvl3pPr algn="l" rtl="0" eaLnBrk="0" fontAlgn="base" hangingPunct="0">
        <a:spcBef>
          <a:spcPct val="0"/>
        </a:spcBef>
        <a:spcAft>
          <a:spcPct val="0"/>
        </a:spcAft>
        <a:defRPr sz="4400">
          <a:solidFill>
            <a:schemeClr val="tx2"/>
          </a:solidFill>
          <a:latin typeface="Tahoma" panose="020B0604030504040204" pitchFamily="34" charset="0"/>
          <a:cs typeface="Arial" panose="020B0604020202020204" pitchFamily="34" charset="0"/>
        </a:defRPr>
      </a:lvl3pPr>
      <a:lvl4pPr algn="l" rtl="0" eaLnBrk="0" fontAlgn="base" hangingPunct="0">
        <a:spcBef>
          <a:spcPct val="0"/>
        </a:spcBef>
        <a:spcAft>
          <a:spcPct val="0"/>
        </a:spcAft>
        <a:defRPr sz="4400">
          <a:solidFill>
            <a:schemeClr val="tx2"/>
          </a:solidFill>
          <a:latin typeface="Tahoma" panose="020B0604030504040204" pitchFamily="34" charset="0"/>
          <a:cs typeface="Arial" panose="020B0604020202020204" pitchFamily="34" charset="0"/>
        </a:defRPr>
      </a:lvl4pPr>
      <a:lvl5pPr algn="l" rtl="0" eaLnBrk="0" fontAlgn="base" hangingPunct="0">
        <a:spcBef>
          <a:spcPct val="0"/>
        </a:spcBef>
        <a:spcAft>
          <a:spcPct val="0"/>
        </a:spcAft>
        <a:defRPr sz="4400">
          <a:solidFill>
            <a:schemeClr val="tx2"/>
          </a:solidFill>
          <a:latin typeface="Tahoma" panose="020B0604030504040204" pitchFamily="34" charset="0"/>
          <a:cs typeface="Arial" panose="020B0604020202020204" pitchFamily="34" charset="0"/>
        </a:defRPr>
      </a:lvl5pPr>
      <a:lvl6pPr marL="4572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6pPr>
      <a:lvl7pPr marL="9144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7pPr>
      <a:lvl8pPr marL="13716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8pPr>
      <a:lvl9pPr marL="1828800" algn="l" rtl="0" fontAlgn="base">
        <a:spcBef>
          <a:spcPct val="0"/>
        </a:spcBef>
        <a:spcAft>
          <a:spcPct val="0"/>
        </a:spcAft>
        <a:defRPr sz="4400">
          <a:solidFill>
            <a:schemeClr val="tx2"/>
          </a:solidFill>
          <a:latin typeface="Tahoma" panose="020B0604030504040204" pitchFamily="34" charset="0"/>
          <a:cs typeface="Arial" panose="020B0604020202020204" pitchFamily="34" charset="0"/>
        </a:defRPr>
      </a:lvl9pPr>
    </p:titleStyle>
    <p:bodyStyle>
      <a:lvl1pPr marL="342900" indent="-342900" algn="l" rtl="0" eaLnBrk="0" fontAlgn="base" hangingPunct="0">
        <a:spcBef>
          <a:spcPct val="20000"/>
        </a:spcBef>
        <a:spcAft>
          <a:spcPct val="0"/>
        </a:spcAft>
        <a:buClr>
          <a:schemeClr val="folHlink"/>
        </a:buClr>
        <a:buSzPct val="60000"/>
        <a:buFont typeface="Wingdings" panose="05000000000000000000" pitchFamily="2" charset="2"/>
        <a:buChar char="n"/>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Clr>
          <a:schemeClr val="hlink"/>
        </a:buClr>
        <a:buSzPct val="55000"/>
        <a:buFont typeface="Wingdings" panose="05000000000000000000" pitchFamily="2" charset="2"/>
        <a:buChar char="n"/>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Clr>
          <a:schemeClr val="folHlink"/>
        </a:buClr>
        <a:buSzPct val="50000"/>
        <a:buFont typeface="Wingdings" panose="05000000000000000000" pitchFamily="2" charset="2"/>
        <a:buChar char="n"/>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Clr>
          <a:schemeClr val="accent2"/>
        </a:buClr>
        <a:buSzPct val="55000"/>
        <a:buFont typeface="Wingdings" panose="05000000000000000000" pitchFamily="2" charset="2"/>
        <a:buChar char="n"/>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Clr>
          <a:schemeClr val="accent1"/>
        </a:buClr>
        <a:buSzPct val="50000"/>
        <a:buFont typeface="Wingdings" panose="05000000000000000000" pitchFamily="2" charset="2"/>
        <a:buChar char="n"/>
        <a:defRPr sz="2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30.xm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6.xml"/><Relationship Id="rId1" Type="http://schemas.openxmlformats.org/officeDocument/2006/relationships/slideLayout" Target="../slideLayouts/slideLayout1.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notesSlide" Target="../notesSlides/notesSlide53.xml"/><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55.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1"/>
          <p:cNvPicPr>
            <a:picLocks noChangeAspect="1"/>
          </p:cNvPicPr>
          <p:nvPr/>
        </p:nvPicPr>
        <p:blipFill>
          <a:blip r:embed="rId3">
            <a:extLst>
              <a:ext uri="{28A0092B-C50C-407E-A947-70E740481C1C}">
                <a14:useLocalDpi xmlns:a14="http://schemas.microsoft.com/office/drawing/2010/main" val="0"/>
              </a:ext>
            </a:extLst>
          </a:blip>
          <a:srcRect l="12500" r="12500"/>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099" name="Rectangle 14"/>
          <p:cNvSpPr>
            <a:spLocks noGrp="1" noChangeArrowheads="1"/>
          </p:cNvSpPr>
          <p:nvPr>
            <p:ph type="dt" sz="quarter" idx="10"/>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(787) 890-0118</a:t>
            </a:r>
          </a:p>
          <a:p>
            <a:pPr>
              <a:spcBef>
                <a:spcPct val="0"/>
              </a:spcBef>
              <a:buClrTx/>
              <a:buSzTx/>
              <a:buFontTx/>
              <a:buNone/>
            </a:pPr>
            <a:r>
              <a:rPr lang="es-PR" altLang="en-US" sz="1400" smtClean="0">
                <a:latin typeface="Arial" panose="020B0604020202020204" pitchFamily="34" charset="0"/>
              </a:rPr>
              <a:t>www.iglesiabiblicabautista.org</a:t>
            </a:r>
          </a:p>
        </p:txBody>
      </p:sp>
      <p:sp>
        <p:nvSpPr>
          <p:cNvPr id="4100" name="Rectangle 15"/>
          <p:cNvSpPr>
            <a:spLocks noGrp="1" noChangeArrowheads="1"/>
          </p:cNvSpPr>
          <p:nvPr>
            <p:ph type="ftr" sz="quarter" idx="11"/>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Iglesia Bíblica Bautista de Aguadilla</a:t>
            </a:r>
          </a:p>
        </p:txBody>
      </p:sp>
      <p:sp>
        <p:nvSpPr>
          <p:cNvPr id="6148" name="Rectangle 2"/>
          <p:cNvSpPr>
            <a:spLocks noGrp="1" noChangeArrowheads="1"/>
          </p:cNvSpPr>
          <p:nvPr>
            <p:ph type="ctrTitle"/>
          </p:nvPr>
        </p:nvSpPr>
        <p:spPr>
          <a:xfrm>
            <a:off x="533400" y="304800"/>
            <a:ext cx="7772400" cy="1462088"/>
          </a:xfrm>
        </p:spPr>
        <p:txBody>
          <a:bodyPr/>
          <a:lstStyle/>
          <a:p>
            <a:pPr algn="ctr" eaLnBrk="1" hangingPunct="1">
              <a:defRPr/>
            </a:pPr>
            <a:r>
              <a:rPr lang="es-PR" altLang="en-US" sz="5400" dirty="0" smtClean="0">
                <a:solidFill>
                  <a:schemeClr val="bg1"/>
                </a:solidFill>
                <a:effectLst>
                  <a:outerShdw blurRad="38100" dist="38100" dir="2700000" algn="tl">
                    <a:srgbClr val="000000">
                      <a:alpha val="43137"/>
                    </a:srgbClr>
                  </a:outerShdw>
                </a:effectLst>
                <a:latin typeface="Candara" panose="020E0502030303020204" pitchFamily="34" charset="0"/>
              </a:rPr>
              <a:t>¿Cómo debe considerarse a sí mismo el creyente?</a:t>
            </a:r>
          </a:p>
        </p:txBody>
      </p:sp>
      <p:sp>
        <p:nvSpPr>
          <p:cNvPr id="6149" name="Rectangle 3"/>
          <p:cNvSpPr>
            <a:spLocks noGrp="1" noChangeArrowheads="1"/>
          </p:cNvSpPr>
          <p:nvPr>
            <p:ph type="subTitle" idx="1"/>
          </p:nvPr>
        </p:nvSpPr>
        <p:spPr/>
        <p:txBody>
          <a:bodyPr/>
          <a:lstStyle/>
          <a:p>
            <a:pPr eaLnBrk="1" hangingPunct="1">
              <a:defRPr/>
            </a:pPr>
            <a:r>
              <a:rPr lang="es-PR" altLang="en-US" dirty="0" smtClean="0">
                <a:solidFill>
                  <a:schemeClr val="bg1"/>
                </a:solidFill>
                <a:effectLst>
                  <a:outerShdw blurRad="38100" dist="38100" dir="2700000" algn="tl">
                    <a:srgbClr val="000000">
                      <a:alpha val="43137"/>
                    </a:srgbClr>
                  </a:outerShdw>
                </a:effectLst>
                <a:latin typeface="Candara" panose="020E0502030303020204" pitchFamily="34" charset="0"/>
              </a:rPr>
              <a:t>(Romanos 12:3-8)</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Date Placeholder 3"/>
          <p:cNvSpPr>
            <a:spLocks noGrp="1"/>
          </p:cNvSpPr>
          <p:nvPr>
            <p:ph type="dt" sz="quarter" idx="10"/>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(787) 890-0118</a:t>
            </a:r>
          </a:p>
          <a:p>
            <a:pPr>
              <a:spcBef>
                <a:spcPct val="0"/>
              </a:spcBef>
              <a:buClrTx/>
              <a:buSzTx/>
              <a:buFontTx/>
              <a:buNone/>
            </a:pPr>
            <a:r>
              <a:rPr lang="es-PR" altLang="en-US" sz="1400" smtClean="0">
                <a:latin typeface="Arial" panose="020B0604020202020204" pitchFamily="34" charset="0"/>
              </a:rPr>
              <a:t>www.iglesiabiblicabautista.org</a:t>
            </a:r>
          </a:p>
        </p:txBody>
      </p:sp>
      <p:sp>
        <p:nvSpPr>
          <p:cNvPr id="22531" name="Footer Placeholder 4"/>
          <p:cNvSpPr>
            <a:spLocks noGrp="1"/>
          </p:cNvSpPr>
          <p:nvPr>
            <p:ph type="ftr" sz="quarter" idx="11"/>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Iglesia Bíblica Bautista de Aguadilla</a:t>
            </a:r>
          </a:p>
        </p:txBody>
      </p:sp>
      <p:sp>
        <p:nvSpPr>
          <p:cNvPr id="22532" name="Rectangle 2"/>
          <p:cNvSpPr>
            <a:spLocks noGrp="1" noChangeArrowheads="1"/>
          </p:cNvSpPr>
          <p:nvPr>
            <p:ph type="title"/>
          </p:nvPr>
        </p:nvSpPr>
        <p:spPr/>
        <p:txBody>
          <a:bodyPr/>
          <a:lstStyle/>
          <a:p>
            <a:pPr eaLnBrk="1" hangingPunct="1"/>
            <a:r>
              <a:rPr lang="es-PR" altLang="en-US" smtClean="0">
                <a:latin typeface="Candara" panose="020E0502030303020204" pitchFamily="34" charset="0"/>
              </a:rPr>
              <a:t>Piense de sí con cordura</a:t>
            </a:r>
          </a:p>
        </p:txBody>
      </p:sp>
      <p:sp>
        <p:nvSpPr>
          <p:cNvPr id="22533" name="Rectangle 3"/>
          <p:cNvSpPr>
            <a:spLocks noGrp="1" noChangeArrowheads="1"/>
          </p:cNvSpPr>
          <p:nvPr>
            <p:ph type="body" idx="1"/>
          </p:nvPr>
        </p:nvSpPr>
        <p:spPr/>
        <p:txBody>
          <a:bodyPr/>
          <a:lstStyle/>
          <a:p>
            <a:pPr eaLnBrk="1" hangingPunct="1"/>
            <a:r>
              <a:rPr lang="es-PR" altLang="en-US" smtClean="0">
                <a:solidFill>
                  <a:srgbClr val="000000"/>
                </a:solidFill>
                <a:latin typeface="Candara" panose="020E0502030303020204" pitchFamily="34" charset="0"/>
              </a:rPr>
              <a:t>Tener un concepto demasiado elevado de sí es un pensamiento que no tiene cordura (o sea, que es como de un demente).</a:t>
            </a:r>
          </a:p>
          <a:p>
            <a:pPr eaLnBrk="1" hangingPunct="1"/>
            <a:r>
              <a:rPr lang="es-PR" altLang="en-US" smtClean="0">
                <a:solidFill>
                  <a:srgbClr val="000000"/>
                </a:solidFill>
                <a:latin typeface="Candara" panose="020E0502030303020204" pitchFamily="34" charset="0"/>
              </a:rPr>
              <a:t>Pensar que uno es más importante que otro es una conducta mala e impropia.</a:t>
            </a:r>
            <a:endParaRPr lang="es-PR" altLang="en-US" smtClean="0">
              <a:latin typeface="Candara" panose="020E0502030303020204"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Date Placeholder 3"/>
          <p:cNvSpPr>
            <a:spLocks noGrp="1"/>
          </p:cNvSpPr>
          <p:nvPr>
            <p:ph type="dt" sz="quarter" idx="10"/>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(787) 890-0118</a:t>
            </a:r>
          </a:p>
          <a:p>
            <a:pPr>
              <a:spcBef>
                <a:spcPct val="0"/>
              </a:spcBef>
              <a:buClrTx/>
              <a:buSzTx/>
              <a:buFontTx/>
              <a:buNone/>
            </a:pPr>
            <a:r>
              <a:rPr lang="es-PR" altLang="en-US" sz="1400" smtClean="0">
                <a:latin typeface="Arial" panose="020B0604020202020204" pitchFamily="34" charset="0"/>
              </a:rPr>
              <a:t>www.iglesiabiblicabautista.org</a:t>
            </a:r>
          </a:p>
        </p:txBody>
      </p:sp>
      <p:sp>
        <p:nvSpPr>
          <p:cNvPr id="24579" name="Footer Placeholder 4"/>
          <p:cNvSpPr>
            <a:spLocks noGrp="1"/>
          </p:cNvSpPr>
          <p:nvPr>
            <p:ph type="ftr" sz="quarter" idx="11"/>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Iglesia Bíblica Bautista de Aguadilla</a:t>
            </a:r>
          </a:p>
        </p:txBody>
      </p:sp>
      <p:sp>
        <p:nvSpPr>
          <p:cNvPr id="24580" name="Rectangle 2"/>
          <p:cNvSpPr>
            <a:spLocks noGrp="1" noChangeArrowheads="1"/>
          </p:cNvSpPr>
          <p:nvPr>
            <p:ph type="title"/>
          </p:nvPr>
        </p:nvSpPr>
        <p:spPr/>
        <p:txBody>
          <a:bodyPr/>
          <a:lstStyle/>
          <a:p>
            <a:pPr eaLnBrk="1" hangingPunct="1"/>
            <a:r>
              <a:rPr lang="es-PR" altLang="en-US" smtClean="0">
                <a:latin typeface="Candara" panose="020E0502030303020204" pitchFamily="34" charset="0"/>
              </a:rPr>
              <a:t>Razones para andar humildemente</a:t>
            </a:r>
          </a:p>
        </p:txBody>
      </p:sp>
      <p:sp>
        <p:nvSpPr>
          <p:cNvPr id="24581" name="Rectangle 3"/>
          <p:cNvSpPr>
            <a:spLocks noGrp="1" noChangeArrowheads="1"/>
          </p:cNvSpPr>
          <p:nvPr>
            <p:ph type="body" idx="1"/>
          </p:nvPr>
        </p:nvSpPr>
        <p:spPr/>
        <p:txBody>
          <a:bodyPr/>
          <a:lstStyle/>
          <a:p>
            <a:pPr eaLnBrk="1" hangingPunct="1"/>
            <a:r>
              <a:rPr lang="es-PR" altLang="en-US" smtClean="0">
                <a:solidFill>
                  <a:srgbClr val="000000"/>
                </a:solidFill>
                <a:latin typeface="Candara" panose="020E0502030303020204" pitchFamily="34" charset="0"/>
              </a:rPr>
              <a:t>1. Lo que somos y tenemos ha venido de Dios.</a:t>
            </a:r>
          </a:p>
          <a:p>
            <a:pPr lvl="1" eaLnBrk="1" hangingPunct="1"/>
            <a:r>
              <a:rPr lang="es-PR" altLang="en-US" smtClean="0">
                <a:latin typeface="Candara" panose="020E0502030303020204" pitchFamily="34" charset="0"/>
              </a:rPr>
              <a:t>Es Dios quien repartió a cada uno la medida de fe.</a:t>
            </a:r>
          </a:p>
          <a:p>
            <a:pPr lvl="1" eaLnBrk="1" hangingPunct="1"/>
            <a:r>
              <a:rPr lang="es-PR" altLang="en-US" smtClean="0">
                <a:latin typeface="Candara" panose="020E0502030303020204" pitchFamily="34" charset="0"/>
              </a:rPr>
              <a:t>Fe aquí quiere decir una fe que obra.</a:t>
            </a:r>
          </a:p>
          <a:p>
            <a:pPr lvl="2" eaLnBrk="1" hangingPunct="1"/>
            <a:r>
              <a:rPr lang="es-PR" altLang="en-US" smtClean="0">
                <a:latin typeface="Candara" panose="020E0502030303020204" pitchFamily="34" charset="0"/>
              </a:rPr>
              <a:t>Obra a través de los dones que Dios te da.</a:t>
            </a:r>
          </a:p>
          <a:p>
            <a:pPr lvl="2" eaLnBrk="1" hangingPunct="1"/>
            <a:r>
              <a:rPr lang="es-PR" altLang="en-US" smtClean="0">
                <a:latin typeface="Candara" panose="020E0502030303020204" pitchFamily="34" charset="0"/>
              </a:rPr>
              <a:t>Es la fe y confianza para usar los dones.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Date Placeholder 3"/>
          <p:cNvSpPr>
            <a:spLocks noGrp="1"/>
          </p:cNvSpPr>
          <p:nvPr>
            <p:ph type="dt" sz="quarter" idx="10"/>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(787) 890-0118</a:t>
            </a:r>
          </a:p>
          <a:p>
            <a:pPr>
              <a:spcBef>
                <a:spcPct val="0"/>
              </a:spcBef>
              <a:buClrTx/>
              <a:buSzTx/>
              <a:buFontTx/>
              <a:buNone/>
            </a:pPr>
            <a:r>
              <a:rPr lang="es-PR" altLang="en-US" sz="1400" smtClean="0">
                <a:latin typeface="Arial" panose="020B0604020202020204" pitchFamily="34" charset="0"/>
              </a:rPr>
              <a:t>www.iglesiabiblicabautista.org</a:t>
            </a:r>
          </a:p>
        </p:txBody>
      </p:sp>
      <p:sp>
        <p:nvSpPr>
          <p:cNvPr id="26627" name="Footer Placeholder 4"/>
          <p:cNvSpPr>
            <a:spLocks noGrp="1"/>
          </p:cNvSpPr>
          <p:nvPr>
            <p:ph type="ftr" sz="quarter" idx="11"/>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Iglesia Bíblica Bautista de Aguadilla</a:t>
            </a:r>
          </a:p>
        </p:txBody>
      </p:sp>
      <p:sp>
        <p:nvSpPr>
          <p:cNvPr id="26628" name="Rectangle 2"/>
          <p:cNvSpPr>
            <a:spLocks noGrp="1" noChangeArrowheads="1"/>
          </p:cNvSpPr>
          <p:nvPr>
            <p:ph type="title"/>
          </p:nvPr>
        </p:nvSpPr>
        <p:spPr/>
        <p:txBody>
          <a:bodyPr/>
          <a:lstStyle/>
          <a:p>
            <a:pPr eaLnBrk="1" hangingPunct="1"/>
            <a:r>
              <a:rPr lang="es-PR" altLang="en-US" smtClean="0">
                <a:latin typeface="Candara" panose="020E0502030303020204" pitchFamily="34" charset="0"/>
              </a:rPr>
              <a:t>Razones para andar humildemente</a:t>
            </a:r>
          </a:p>
        </p:txBody>
      </p:sp>
      <p:sp>
        <p:nvSpPr>
          <p:cNvPr id="26629" name="Rectangle 3"/>
          <p:cNvSpPr>
            <a:spLocks noGrp="1" noChangeArrowheads="1"/>
          </p:cNvSpPr>
          <p:nvPr>
            <p:ph type="body" idx="1"/>
          </p:nvPr>
        </p:nvSpPr>
        <p:spPr/>
        <p:txBody>
          <a:bodyPr/>
          <a:lstStyle/>
          <a:p>
            <a:pPr eaLnBrk="1" hangingPunct="1"/>
            <a:r>
              <a:rPr lang="es-PR" altLang="en-US" smtClean="0">
                <a:solidFill>
                  <a:srgbClr val="000000"/>
                </a:solidFill>
                <a:latin typeface="Candara" panose="020E0502030303020204" pitchFamily="34" charset="0"/>
              </a:rPr>
              <a:t>Una fe que obra es:</a:t>
            </a:r>
          </a:p>
          <a:p>
            <a:pPr lvl="1" eaLnBrk="1" hangingPunct="1"/>
            <a:r>
              <a:rPr lang="es-PR" altLang="en-US" smtClean="0">
                <a:solidFill>
                  <a:srgbClr val="000000"/>
                </a:solidFill>
                <a:latin typeface="Candara" panose="020E0502030303020204" pitchFamily="34" charset="0"/>
              </a:rPr>
              <a:t>La capacidad y el impulso que hay dentro de una persona para tomar el don y servir a Dios.  </a:t>
            </a:r>
          </a:p>
          <a:p>
            <a:pPr eaLnBrk="1" hangingPunct="1"/>
            <a:r>
              <a:rPr lang="es-PR" altLang="en-US" smtClean="0">
                <a:latin typeface="Candara" panose="020E0502030303020204" pitchFamily="34" charset="0"/>
              </a:rPr>
              <a:t>La medida de fe es el don y el poder espiritual que Dios da a cada creyente para su tarea específica sobre la tierra.</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Date Placeholder 3"/>
          <p:cNvSpPr>
            <a:spLocks noGrp="1"/>
          </p:cNvSpPr>
          <p:nvPr>
            <p:ph type="dt" sz="quarter" idx="10"/>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(787) 890-0118</a:t>
            </a:r>
          </a:p>
          <a:p>
            <a:pPr>
              <a:spcBef>
                <a:spcPct val="0"/>
              </a:spcBef>
              <a:buClrTx/>
              <a:buSzTx/>
              <a:buFontTx/>
              <a:buNone/>
            </a:pPr>
            <a:r>
              <a:rPr lang="es-PR" altLang="en-US" sz="1400" smtClean="0">
                <a:latin typeface="Arial" panose="020B0604020202020204" pitchFamily="34" charset="0"/>
              </a:rPr>
              <a:t>www.iglesiabiblicabautista.org</a:t>
            </a:r>
          </a:p>
        </p:txBody>
      </p:sp>
      <p:sp>
        <p:nvSpPr>
          <p:cNvPr id="28675" name="Footer Placeholder 4"/>
          <p:cNvSpPr>
            <a:spLocks noGrp="1"/>
          </p:cNvSpPr>
          <p:nvPr>
            <p:ph type="ftr" sz="quarter" idx="11"/>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Iglesia Bíblica Bautista de Aguadilla</a:t>
            </a:r>
          </a:p>
        </p:txBody>
      </p:sp>
      <p:sp>
        <p:nvSpPr>
          <p:cNvPr id="28676" name="Rectangle 2"/>
          <p:cNvSpPr>
            <a:spLocks noGrp="1" noChangeArrowheads="1"/>
          </p:cNvSpPr>
          <p:nvPr>
            <p:ph type="title"/>
          </p:nvPr>
        </p:nvSpPr>
        <p:spPr/>
        <p:txBody>
          <a:bodyPr/>
          <a:lstStyle/>
          <a:p>
            <a:pPr eaLnBrk="1" hangingPunct="1"/>
            <a:r>
              <a:rPr lang="es-PR" altLang="en-US" smtClean="0">
                <a:latin typeface="Candara" panose="020E0502030303020204" pitchFamily="34" charset="0"/>
              </a:rPr>
              <a:t>Razones para andar humildemente</a:t>
            </a:r>
          </a:p>
        </p:txBody>
      </p:sp>
      <p:sp>
        <p:nvSpPr>
          <p:cNvPr id="28677" name="Rectangle 3"/>
          <p:cNvSpPr>
            <a:spLocks noGrp="1" noChangeArrowheads="1"/>
          </p:cNvSpPr>
          <p:nvPr>
            <p:ph type="body" idx="1"/>
          </p:nvPr>
        </p:nvSpPr>
        <p:spPr/>
        <p:txBody>
          <a:bodyPr/>
          <a:lstStyle/>
          <a:p>
            <a:pPr eaLnBrk="1" hangingPunct="1"/>
            <a:r>
              <a:rPr lang="es-PR" altLang="en-US" smtClean="0">
                <a:solidFill>
                  <a:srgbClr val="000000"/>
                </a:solidFill>
                <a:latin typeface="Candara" panose="020E0502030303020204" pitchFamily="34" charset="0"/>
              </a:rPr>
              <a:t>Para que Dios se manifieste a través de tu vida.</a:t>
            </a:r>
          </a:p>
          <a:p>
            <a:pPr eaLnBrk="1" hangingPunct="1">
              <a:buFont typeface="Wingdings" panose="05000000000000000000" pitchFamily="2" charset="2"/>
              <a:buNone/>
            </a:pPr>
            <a:r>
              <a:rPr lang="es-PR" altLang="en-US" smtClean="0">
                <a:solidFill>
                  <a:srgbClr val="000000"/>
                </a:solidFill>
                <a:latin typeface="Candara" panose="020E0502030303020204" pitchFamily="34" charset="0"/>
              </a:rPr>
              <a:t>"</a:t>
            </a:r>
            <a:r>
              <a:rPr lang="es-ES" altLang="en-US" i="1" smtClean="0">
                <a:solidFill>
                  <a:srgbClr val="000000"/>
                </a:solidFill>
                <a:latin typeface="Candara" panose="020E0502030303020204" pitchFamily="34" charset="0"/>
              </a:rPr>
              <a:t>Pero tenemos este tesoro en vasos de barro, para que la excelencia del poder sea de Dios, y no de nosotros,</a:t>
            </a:r>
            <a:r>
              <a:rPr lang="es-PR" altLang="en-US" smtClean="0">
                <a:solidFill>
                  <a:srgbClr val="000000"/>
                </a:solidFill>
                <a:latin typeface="Candara" panose="020E0502030303020204" pitchFamily="34" charset="0"/>
              </a:rPr>
              <a:t>" </a:t>
            </a:r>
          </a:p>
          <a:p>
            <a:pPr eaLnBrk="1" hangingPunct="1">
              <a:buFont typeface="Wingdings" panose="05000000000000000000" pitchFamily="2" charset="2"/>
              <a:buNone/>
            </a:pPr>
            <a:r>
              <a:rPr lang="es-PR" altLang="en-US" smtClean="0">
                <a:solidFill>
                  <a:srgbClr val="A50021"/>
                </a:solidFill>
                <a:latin typeface="Candara" panose="020E0502030303020204" pitchFamily="34" charset="0"/>
              </a:rPr>
              <a:t>(2 Corintios 4.7)</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Date Placeholder 3"/>
          <p:cNvSpPr>
            <a:spLocks noGrp="1"/>
          </p:cNvSpPr>
          <p:nvPr>
            <p:ph type="dt" sz="quarter" idx="10"/>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(787) 890-0118</a:t>
            </a:r>
          </a:p>
          <a:p>
            <a:pPr>
              <a:spcBef>
                <a:spcPct val="0"/>
              </a:spcBef>
              <a:buClrTx/>
              <a:buSzTx/>
              <a:buFontTx/>
              <a:buNone/>
            </a:pPr>
            <a:r>
              <a:rPr lang="es-PR" altLang="en-US" sz="1400" smtClean="0">
                <a:latin typeface="Arial" panose="020B0604020202020204" pitchFamily="34" charset="0"/>
              </a:rPr>
              <a:t>www.iglesiabiblicabautista.org</a:t>
            </a:r>
          </a:p>
        </p:txBody>
      </p:sp>
      <p:sp>
        <p:nvSpPr>
          <p:cNvPr id="30723" name="Footer Placeholder 4"/>
          <p:cNvSpPr>
            <a:spLocks noGrp="1"/>
          </p:cNvSpPr>
          <p:nvPr>
            <p:ph type="ftr" sz="quarter" idx="11"/>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Iglesia Bíblica Bautista de Aguadilla</a:t>
            </a:r>
          </a:p>
        </p:txBody>
      </p:sp>
      <p:sp>
        <p:nvSpPr>
          <p:cNvPr id="30724" name="Rectangle 2"/>
          <p:cNvSpPr>
            <a:spLocks noGrp="1" noChangeArrowheads="1"/>
          </p:cNvSpPr>
          <p:nvPr>
            <p:ph type="title"/>
          </p:nvPr>
        </p:nvSpPr>
        <p:spPr/>
        <p:txBody>
          <a:bodyPr/>
          <a:lstStyle/>
          <a:p>
            <a:pPr eaLnBrk="1" hangingPunct="1"/>
            <a:r>
              <a:rPr lang="es-PR" altLang="en-US" smtClean="0">
                <a:latin typeface="Candara" panose="020E0502030303020204" pitchFamily="34" charset="0"/>
              </a:rPr>
              <a:t>Razones para andar humildemente</a:t>
            </a:r>
          </a:p>
        </p:txBody>
      </p:sp>
      <p:sp>
        <p:nvSpPr>
          <p:cNvPr id="30725" name="Rectangle 3"/>
          <p:cNvSpPr>
            <a:spLocks noGrp="1" noChangeArrowheads="1"/>
          </p:cNvSpPr>
          <p:nvPr>
            <p:ph type="body" idx="1"/>
          </p:nvPr>
        </p:nvSpPr>
        <p:spPr/>
        <p:txBody>
          <a:bodyPr/>
          <a:lstStyle/>
          <a:p>
            <a:pPr eaLnBrk="1" hangingPunct="1"/>
            <a:r>
              <a:rPr lang="es-PR" altLang="en-US" smtClean="0">
                <a:solidFill>
                  <a:srgbClr val="000000"/>
                </a:solidFill>
                <a:latin typeface="Candara" panose="020E0502030303020204" pitchFamily="34" charset="0"/>
              </a:rPr>
              <a:t>Nada viene del hombre mismo. </a:t>
            </a:r>
          </a:p>
          <a:p>
            <a:pPr eaLnBrk="1" hangingPunct="1"/>
            <a:r>
              <a:rPr lang="es-PR" altLang="en-US" smtClean="0">
                <a:solidFill>
                  <a:srgbClr val="000000"/>
                </a:solidFill>
                <a:latin typeface="Candara" panose="020E0502030303020204" pitchFamily="34" charset="0"/>
              </a:rPr>
              <a:t>Ninguna persona tiene razón para tener un concepto demasiado alto de sí.</a:t>
            </a:r>
            <a:endParaRPr lang="es-PR" altLang="en-US" smtClean="0">
              <a:solidFill>
                <a:srgbClr val="A50021"/>
              </a:solidFill>
              <a:latin typeface="Candara" panose="020E0502030303020204"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Date Placeholder 3"/>
          <p:cNvSpPr>
            <a:spLocks noGrp="1"/>
          </p:cNvSpPr>
          <p:nvPr>
            <p:ph type="dt" sz="quarter" idx="10"/>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(787) 890-0118</a:t>
            </a:r>
          </a:p>
          <a:p>
            <a:pPr>
              <a:spcBef>
                <a:spcPct val="0"/>
              </a:spcBef>
              <a:buClrTx/>
              <a:buSzTx/>
              <a:buFontTx/>
              <a:buNone/>
            </a:pPr>
            <a:r>
              <a:rPr lang="es-PR" altLang="en-US" sz="1400" smtClean="0">
                <a:latin typeface="Arial" panose="020B0604020202020204" pitchFamily="34" charset="0"/>
              </a:rPr>
              <a:t>www.iglesiabiblicabautista.org</a:t>
            </a:r>
          </a:p>
        </p:txBody>
      </p:sp>
      <p:sp>
        <p:nvSpPr>
          <p:cNvPr id="32771" name="Footer Placeholder 4"/>
          <p:cNvSpPr>
            <a:spLocks noGrp="1"/>
          </p:cNvSpPr>
          <p:nvPr>
            <p:ph type="ftr" sz="quarter" idx="11"/>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Iglesia Bíblica Bautista de Aguadilla</a:t>
            </a:r>
          </a:p>
        </p:txBody>
      </p:sp>
      <p:sp>
        <p:nvSpPr>
          <p:cNvPr id="32772" name="Rectangle 2"/>
          <p:cNvSpPr>
            <a:spLocks noGrp="1" noChangeArrowheads="1"/>
          </p:cNvSpPr>
          <p:nvPr>
            <p:ph type="title"/>
          </p:nvPr>
        </p:nvSpPr>
        <p:spPr/>
        <p:txBody>
          <a:bodyPr/>
          <a:lstStyle/>
          <a:p>
            <a:pPr eaLnBrk="1" hangingPunct="1"/>
            <a:r>
              <a:rPr lang="es-PR" altLang="en-US" smtClean="0">
                <a:latin typeface="Candara" panose="020E0502030303020204" pitchFamily="34" charset="0"/>
              </a:rPr>
              <a:t>Razones para andar humildemente</a:t>
            </a:r>
          </a:p>
        </p:txBody>
      </p:sp>
      <p:sp>
        <p:nvSpPr>
          <p:cNvPr id="32773" name="Rectangle 3"/>
          <p:cNvSpPr>
            <a:spLocks noGrp="1" noChangeArrowheads="1"/>
          </p:cNvSpPr>
          <p:nvPr>
            <p:ph type="body" idx="1"/>
          </p:nvPr>
        </p:nvSpPr>
        <p:spPr/>
        <p:txBody>
          <a:bodyPr/>
          <a:lstStyle/>
          <a:p>
            <a:pPr eaLnBrk="1" hangingPunct="1"/>
            <a:r>
              <a:rPr lang="es-PR" altLang="en-US" smtClean="0">
                <a:solidFill>
                  <a:srgbClr val="000000"/>
                </a:solidFill>
                <a:latin typeface="Candara" panose="020E0502030303020204" pitchFamily="34" charset="0"/>
              </a:rPr>
              <a:t>"</a:t>
            </a:r>
            <a:r>
              <a:rPr lang="es-ES" altLang="en-US" i="1" smtClean="0">
                <a:solidFill>
                  <a:srgbClr val="000000"/>
                </a:solidFill>
                <a:latin typeface="Candara" panose="020E0502030303020204" pitchFamily="34" charset="0"/>
              </a:rPr>
              <a:t>Toda buena dádiva y todo don perfecto desciende de lo alto, del Padre de las luces, en el cual no hay mudanza, ni sombra de variación.</a:t>
            </a:r>
            <a:r>
              <a:rPr lang="es-PR" altLang="en-US" smtClean="0">
                <a:solidFill>
                  <a:srgbClr val="000000"/>
                </a:solidFill>
                <a:latin typeface="Candara" panose="020E0502030303020204" pitchFamily="34" charset="0"/>
              </a:rPr>
              <a:t>" </a:t>
            </a:r>
            <a:r>
              <a:rPr lang="es-PR" altLang="en-US" smtClean="0">
                <a:solidFill>
                  <a:srgbClr val="A50021"/>
                </a:solidFill>
                <a:latin typeface="Candara" panose="020E0502030303020204" pitchFamily="34" charset="0"/>
              </a:rPr>
              <a:t>(Santiago 1.17)</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Date Placeholder 3"/>
          <p:cNvSpPr>
            <a:spLocks noGrp="1"/>
          </p:cNvSpPr>
          <p:nvPr>
            <p:ph type="dt" sz="quarter" idx="10"/>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(787) 890-0118</a:t>
            </a:r>
          </a:p>
          <a:p>
            <a:pPr>
              <a:spcBef>
                <a:spcPct val="0"/>
              </a:spcBef>
              <a:buClrTx/>
              <a:buSzTx/>
              <a:buFontTx/>
              <a:buNone/>
            </a:pPr>
            <a:r>
              <a:rPr lang="es-PR" altLang="en-US" sz="1400" smtClean="0">
                <a:latin typeface="Arial" panose="020B0604020202020204" pitchFamily="34" charset="0"/>
              </a:rPr>
              <a:t>www.iglesiabiblicabautista.org</a:t>
            </a:r>
          </a:p>
        </p:txBody>
      </p:sp>
      <p:sp>
        <p:nvSpPr>
          <p:cNvPr id="34819" name="Footer Placeholder 4"/>
          <p:cNvSpPr>
            <a:spLocks noGrp="1"/>
          </p:cNvSpPr>
          <p:nvPr>
            <p:ph type="ftr" sz="quarter" idx="11"/>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Iglesia Bíblica Bautista de Aguadilla</a:t>
            </a:r>
          </a:p>
        </p:txBody>
      </p:sp>
      <p:sp>
        <p:nvSpPr>
          <p:cNvPr id="34820" name="Rectangle 2"/>
          <p:cNvSpPr>
            <a:spLocks noGrp="1" noChangeArrowheads="1"/>
          </p:cNvSpPr>
          <p:nvPr>
            <p:ph type="title"/>
          </p:nvPr>
        </p:nvSpPr>
        <p:spPr/>
        <p:txBody>
          <a:bodyPr/>
          <a:lstStyle/>
          <a:p>
            <a:pPr eaLnBrk="1" hangingPunct="1"/>
            <a:r>
              <a:rPr lang="es-PR" altLang="en-US" smtClean="0">
                <a:latin typeface="Candara" panose="020E0502030303020204" pitchFamily="34" charset="0"/>
              </a:rPr>
              <a:t>Razones para andar humildemente</a:t>
            </a:r>
          </a:p>
        </p:txBody>
      </p:sp>
      <p:sp>
        <p:nvSpPr>
          <p:cNvPr id="34821" name="Rectangle 3"/>
          <p:cNvSpPr>
            <a:spLocks noGrp="1" noChangeArrowheads="1"/>
          </p:cNvSpPr>
          <p:nvPr>
            <p:ph type="body" idx="1"/>
          </p:nvPr>
        </p:nvSpPr>
        <p:spPr/>
        <p:txBody>
          <a:bodyPr/>
          <a:lstStyle/>
          <a:p>
            <a:pPr eaLnBrk="1" hangingPunct="1"/>
            <a:r>
              <a:rPr lang="es-PR" altLang="en-US" smtClean="0">
                <a:solidFill>
                  <a:srgbClr val="000000"/>
                </a:solidFill>
                <a:latin typeface="Candara" panose="020E0502030303020204" pitchFamily="34" charset="0"/>
              </a:rPr>
              <a:t>"</a:t>
            </a:r>
            <a:r>
              <a:rPr lang="es-ES" altLang="en-US" i="1" smtClean="0">
                <a:solidFill>
                  <a:srgbClr val="000000"/>
                </a:solidFill>
                <a:latin typeface="Candara" panose="020E0502030303020204" pitchFamily="34" charset="0"/>
              </a:rPr>
              <a:t>Porque ¿quién te distingue? ¿o qué tienes que no hayas recibido? Y si lo recibiste, ¿por qué te glorías como si no lo hubieras recibido?</a:t>
            </a:r>
            <a:r>
              <a:rPr lang="es-PR" altLang="en-US" smtClean="0">
                <a:solidFill>
                  <a:srgbClr val="000000"/>
                </a:solidFill>
                <a:latin typeface="Candara" panose="020E0502030303020204" pitchFamily="34" charset="0"/>
              </a:rPr>
              <a:t>" </a:t>
            </a:r>
            <a:r>
              <a:rPr lang="es-PR" altLang="en-US" smtClean="0">
                <a:solidFill>
                  <a:srgbClr val="A50021"/>
                </a:solidFill>
                <a:latin typeface="Candara" panose="020E0502030303020204" pitchFamily="34" charset="0"/>
              </a:rPr>
              <a:t>(1 Corintios 4.7)</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Date Placeholder 3"/>
          <p:cNvSpPr>
            <a:spLocks noGrp="1"/>
          </p:cNvSpPr>
          <p:nvPr>
            <p:ph type="dt" sz="quarter" idx="10"/>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(787) 890-0118</a:t>
            </a:r>
          </a:p>
          <a:p>
            <a:pPr>
              <a:spcBef>
                <a:spcPct val="0"/>
              </a:spcBef>
              <a:buClrTx/>
              <a:buSzTx/>
              <a:buFontTx/>
              <a:buNone/>
            </a:pPr>
            <a:r>
              <a:rPr lang="es-PR" altLang="en-US" sz="1400" smtClean="0">
                <a:latin typeface="Arial" panose="020B0604020202020204" pitchFamily="34" charset="0"/>
              </a:rPr>
              <a:t>www.iglesiabiblicabautista.org</a:t>
            </a:r>
          </a:p>
        </p:txBody>
      </p:sp>
      <p:sp>
        <p:nvSpPr>
          <p:cNvPr id="36867" name="Footer Placeholder 4"/>
          <p:cNvSpPr>
            <a:spLocks noGrp="1"/>
          </p:cNvSpPr>
          <p:nvPr>
            <p:ph type="ftr" sz="quarter" idx="11"/>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Iglesia Bíblica Bautista de Aguadilla</a:t>
            </a:r>
          </a:p>
        </p:txBody>
      </p:sp>
      <p:sp>
        <p:nvSpPr>
          <p:cNvPr id="36868" name="Rectangle 2"/>
          <p:cNvSpPr>
            <a:spLocks noGrp="1" noChangeArrowheads="1"/>
          </p:cNvSpPr>
          <p:nvPr>
            <p:ph type="title"/>
          </p:nvPr>
        </p:nvSpPr>
        <p:spPr/>
        <p:txBody>
          <a:bodyPr/>
          <a:lstStyle/>
          <a:p>
            <a:pPr eaLnBrk="1" hangingPunct="1"/>
            <a:r>
              <a:rPr lang="es-PR" altLang="en-US" smtClean="0">
                <a:latin typeface="Candara" panose="020E0502030303020204" pitchFamily="34" charset="0"/>
              </a:rPr>
              <a:t>Razones para andar humildemente</a:t>
            </a:r>
          </a:p>
        </p:txBody>
      </p:sp>
      <p:sp>
        <p:nvSpPr>
          <p:cNvPr id="36869" name="Rectangle 3"/>
          <p:cNvSpPr>
            <a:spLocks noGrp="1" noChangeArrowheads="1"/>
          </p:cNvSpPr>
          <p:nvPr>
            <p:ph type="body" idx="1"/>
          </p:nvPr>
        </p:nvSpPr>
        <p:spPr/>
        <p:txBody>
          <a:bodyPr/>
          <a:lstStyle/>
          <a:p>
            <a:pPr eaLnBrk="1" hangingPunct="1"/>
            <a:r>
              <a:rPr lang="es-PR" altLang="en-US" smtClean="0">
                <a:solidFill>
                  <a:srgbClr val="000000"/>
                </a:solidFill>
                <a:latin typeface="Candara" panose="020E0502030303020204" pitchFamily="34" charset="0"/>
              </a:rPr>
              <a:t>Lo que hemos recibido de Dios es siempre </a:t>
            </a:r>
            <a:r>
              <a:rPr lang="es-PR" altLang="en-US" i="1" smtClean="0">
                <a:solidFill>
                  <a:srgbClr val="000000"/>
                </a:solidFill>
                <a:latin typeface="Candara" panose="020E0502030303020204" pitchFamily="34" charset="0"/>
              </a:rPr>
              <a:t>una medida solamente.</a:t>
            </a:r>
          </a:p>
          <a:p>
            <a:pPr lvl="1" eaLnBrk="1" hangingPunct="1"/>
            <a:r>
              <a:rPr lang="es-PR" altLang="en-US" i="1" smtClean="0">
                <a:solidFill>
                  <a:srgbClr val="A50021"/>
                </a:solidFill>
                <a:latin typeface="Candara" panose="020E0502030303020204" pitchFamily="34" charset="0"/>
              </a:rPr>
              <a:t>Nadie tiene una cantidad total de algo.</a:t>
            </a:r>
          </a:p>
          <a:p>
            <a:pPr lvl="1" eaLnBrk="1" hangingPunct="1"/>
            <a:r>
              <a:rPr lang="es-PR" altLang="en-US" i="1" smtClean="0">
                <a:solidFill>
                  <a:srgbClr val="A50021"/>
                </a:solidFill>
                <a:latin typeface="Candara" panose="020E0502030303020204" pitchFamily="34" charset="0"/>
              </a:rPr>
              <a:t>Ninguna persona es perfecta en alguna área.</a:t>
            </a:r>
          </a:p>
          <a:p>
            <a:pPr eaLnBrk="1" hangingPunct="1">
              <a:buFont typeface="Wingdings" panose="05000000000000000000" pitchFamily="2" charset="2"/>
              <a:buNone/>
            </a:pPr>
            <a:r>
              <a:rPr lang="es-PR" altLang="en-US" i="1" smtClean="0">
                <a:solidFill>
                  <a:srgbClr val="000000"/>
                </a:solidFill>
                <a:latin typeface="Candara" panose="020E0502030303020204" pitchFamily="34" charset="0"/>
              </a:rPr>
              <a:t>"</a:t>
            </a:r>
            <a:r>
              <a:rPr lang="es-ES" altLang="en-US" i="1" smtClean="0">
                <a:solidFill>
                  <a:srgbClr val="000000"/>
                </a:solidFill>
                <a:latin typeface="Candara" panose="020E0502030303020204" pitchFamily="34" charset="0"/>
              </a:rPr>
              <a:t>Pero a cada uno de nosotros fue dada la gracia conforme a la medida del don de Cristo.</a:t>
            </a:r>
            <a:r>
              <a:rPr lang="es-PR" altLang="en-US" i="1" smtClean="0">
                <a:solidFill>
                  <a:srgbClr val="000000"/>
                </a:solidFill>
                <a:latin typeface="Candara" panose="020E0502030303020204" pitchFamily="34" charset="0"/>
              </a:rPr>
              <a:t>" </a:t>
            </a:r>
            <a:r>
              <a:rPr lang="es-PR" altLang="en-US" i="1" smtClean="0">
                <a:solidFill>
                  <a:srgbClr val="A50021"/>
                </a:solidFill>
                <a:latin typeface="Candara" panose="020E0502030303020204" pitchFamily="34" charset="0"/>
              </a:rPr>
              <a:t>(Efesios 4.7)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Date Placeholder 3"/>
          <p:cNvSpPr>
            <a:spLocks noGrp="1"/>
          </p:cNvSpPr>
          <p:nvPr>
            <p:ph type="dt" sz="quarter" idx="10"/>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(787) 890-0118</a:t>
            </a:r>
          </a:p>
          <a:p>
            <a:pPr>
              <a:spcBef>
                <a:spcPct val="0"/>
              </a:spcBef>
              <a:buClrTx/>
              <a:buSzTx/>
              <a:buFontTx/>
              <a:buNone/>
            </a:pPr>
            <a:r>
              <a:rPr lang="es-PR" altLang="en-US" sz="1400" smtClean="0">
                <a:latin typeface="Arial" panose="020B0604020202020204" pitchFamily="34" charset="0"/>
              </a:rPr>
              <a:t>www.iglesiabiblicabautista.org</a:t>
            </a:r>
          </a:p>
        </p:txBody>
      </p:sp>
      <p:sp>
        <p:nvSpPr>
          <p:cNvPr id="38915" name="Footer Placeholder 4"/>
          <p:cNvSpPr>
            <a:spLocks noGrp="1"/>
          </p:cNvSpPr>
          <p:nvPr>
            <p:ph type="ftr" sz="quarter" idx="11"/>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Iglesia Bíblica Bautista de Aguadilla</a:t>
            </a:r>
          </a:p>
        </p:txBody>
      </p:sp>
      <p:sp>
        <p:nvSpPr>
          <p:cNvPr id="38916" name="Rectangle 2"/>
          <p:cNvSpPr>
            <a:spLocks noGrp="1" noChangeArrowheads="1"/>
          </p:cNvSpPr>
          <p:nvPr>
            <p:ph type="title"/>
          </p:nvPr>
        </p:nvSpPr>
        <p:spPr/>
        <p:txBody>
          <a:bodyPr/>
          <a:lstStyle/>
          <a:p>
            <a:pPr eaLnBrk="1" hangingPunct="1"/>
            <a:r>
              <a:rPr lang="es-PR" altLang="en-US" smtClean="0">
                <a:latin typeface="Candara" panose="020E0502030303020204" pitchFamily="34" charset="0"/>
              </a:rPr>
              <a:t>Razones para andar humildemente</a:t>
            </a:r>
          </a:p>
        </p:txBody>
      </p:sp>
      <p:sp>
        <p:nvSpPr>
          <p:cNvPr id="38917" name="Rectangle 3"/>
          <p:cNvSpPr>
            <a:spLocks noGrp="1" noChangeArrowheads="1"/>
          </p:cNvSpPr>
          <p:nvPr>
            <p:ph type="body" idx="1"/>
          </p:nvPr>
        </p:nvSpPr>
        <p:spPr/>
        <p:txBody>
          <a:bodyPr/>
          <a:lstStyle/>
          <a:p>
            <a:pPr eaLnBrk="1" hangingPunct="1"/>
            <a:r>
              <a:rPr lang="es-PR" altLang="en-US" smtClean="0">
                <a:solidFill>
                  <a:srgbClr val="000000"/>
                </a:solidFill>
                <a:latin typeface="Candara" panose="020E0502030303020204" pitchFamily="34" charset="0"/>
              </a:rPr>
              <a:t>2. Dios da dones a cada persona, no solamente a una persona ni unas pocas personas.</a:t>
            </a:r>
          </a:p>
          <a:p>
            <a:pPr lvl="1" eaLnBrk="1" hangingPunct="1"/>
            <a:r>
              <a:rPr lang="es-PR" altLang="en-US" smtClean="0">
                <a:solidFill>
                  <a:srgbClr val="000000"/>
                </a:solidFill>
                <a:latin typeface="Candara" panose="020E0502030303020204" pitchFamily="34" charset="0"/>
              </a:rPr>
              <a:t>Ninguna persona tiene exclusividad de algún don o capacidad.</a:t>
            </a:r>
          </a:p>
          <a:p>
            <a:pPr lvl="1" eaLnBrk="1" hangingPunct="1"/>
            <a:r>
              <a:rPr lang="es-PR" altLang="en-US" smtClean="0">
                <a:solidFill>
                  <a:srgbClr val="000000"/>
                </a:solidFill>
                <a:latin typeface="Candara" panose="020E0502030303020204" pitchFamily="34" charset="0"/>
              </a:rPr>
              <a:t>No hay lugar para pensar que uno es más importante que otros.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Date Placeholder 3"/>
          <p:cNvSpPr>
            <a:spLocks noGrp="1"/>
          </p:cNvSpPr>
          <p:nvPr>
            <p:ph type="dt" sz="quarter" idx="10"/>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(787) 890-0118</a:t>
            </a:r>
          </a:p>
          <a:p>
            <a:pPr>
              <a:spcBef>
                <a:spcPct val="0"/>
              </a:spcBef>
              <a:buClrTx/>
              <a:buSzTx/>
              <a:buFontTx/>
              <a:buNone/>
            </a:pPr>
            <a:r>
              <a:rPr lang="es-PR" altLang="en-US" sz="1400" smtClean="0">
                <a:latin typeface="Arial" panose="020B0604020202020204" pitchFamily="34" charset="0"/>
              </a:rPr>
              <a:t>www.iglesiabiblicabautista.org</a:t>
            </a:r>
          </a:p>
        </p:txBody>
      </p:sp>
      <p:sp>
        <p:nvSpPr>
          <p:cNvPr id="40963" name="Footer Placeholder 4"/>
          <p:cNvSpPr>
            <a:spLocks noGrp="1"/>
          </p:cNvSpPr>
          <p:nvPr>
            <p:ph type="ftr" sz="quarter" idx="11"/>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Iglesia Bíblica Bautista de Aguadilla</a:t>
            </a:r>
          </a:p>
        </p:txBody>
      </p:sp>
      <p:sp>
        <p:nvSpPr>
          <p:cNvPr id="40964" name="Rectangle 2"/>
          <p:cNvSpPr>
            <a:spLocks noGrp="1" noChangeArrowheads="1"/>
          </p:cNvSpPr>
          <p:nvPr>
            <p:ph type="title"/>
          </p:nvPr>
        </p:nvSpPr>
        <p:spPr/>
        <p:txBody>
          <a:bodyPr/>
          <a:lstStyle/>
          <a:p>
            <a:pPr eaLnBrk="1" hangingPunct="1"/>
            <a:r>
              <a:rPr lang="es-PR" altLang="en-US" smtClean="0">
                <a:latin typeface="Candara" panose="020E0502030303020204" pitchFamily="34" charset="0"/>
              </a:rPr>
              <a:t>Romanos 12:4-5</a:t>
            </a:r>
          </a:p>
        </p:txBody>
      </p:sp>
      <p:sp>
        <p:nvSpPr>
          <p:cNvPr id="40965" name="Rectangle 3"/>
          <p:cNvSpPr>
            <a:spLocks noGrp="1" noChangeArrowheads="1"/>
          </p:cNvSpPr>
          <p:nvPr>
            <p:ph type="body" idx="1"/>
          </p:nvPr>
        </p:nvSpPr>
        <p:spPr/>
        <p:txBody>
          <a:bodyPr/>
          <a:lstStyle/>
          <a:p>
            <a:pPr eaLnBrk="1" hangingPunct="1">
              <a:buFont typeface="Wingdings" panose="05000000000000000000" pitchFamily="2" charset="2"/>
              <a:buNone/>
            </a:pPr>
            <a:r>
              <a:rPr lang="es-PR" altLang="en-US" smtClean="0">
                <a:solidFill>
                  <a:srgbClr val="000000"/>
                </a:solidFill>
                <a:latin typeface="Candara" panose="020E0502030303020204" pitchFamily="34" charset="0"/>
              </a:rPr>
              <a:t>"</a:t>
            </a:r>
            <a:r>
              <a:rPr lang="es-ES" altLang="en-US" i="1" smtClean="0">
                <a:solidFill>
                  <a:srgbClr val="000000"/>
                </a:solidFill>
                <a:latin typeface="Candara" panose="020E0502030303020204" pitchFamily="34" charset="0"/>
              </a:rPr>
              <a:t>Porque de la manera que en un cuerpo tenemos muchos miembros, pero no todos los miembros tienen la misma función,</a:t>
            </a:r>
            <a:r>
              <a:rPr lang="es-PR" altLang="en-US" i="1" smtClean="0">
                <a:solidFill>
                  <a:srgbClr val="000000"/>
                </a:solidFill>
                <a:latin typeface="Candara" panose="020E0502030303020204" pitchFamily="34" charset="0"/>
              </a:rPr>
              <a:t> </a:t>
            </a:r>
            <a:r>
              <a:rPr lang="es-ES" altLang="en-US" i="1" smtClean="0">
                <a:solidFill>
                  <a:srgbClr val="000000"/>
                </a:solidFill>
                <a:latin typeface="Candara" panose="020E0502030303020204" pitchFamily="34" charset="0"/>
              </a:rPr>
              <a:t>así nosotros, siendo muchos, somos un cuerpo en Cristo, y todos miembros los unos de los otros.</a:t>
            </a:r>
            <a:r>
              <a:rPr lang="es-PR" altLang="en-US" smtClean="0">
                <a:solidFill>
                  <a:srgbClr val="000000"/>
                </a:solidFill>
                <a:latin typeface="Candara" panose="020E0502030303020204" pitchFamily="34" charset="0"/>
              </a:rPr>
              <a:t>" </a:t>
            </a:r>
            <a:r>
              <a:rPr lang="es-PR" altLang="en-US" smtClean="0">
                <a:solidFill>
                  <a:srgbClr val="A50021"/>
                </a:solidFill>
                <a:latin typeface="Candara" panose="020E0502030303020204" pitchFamily="34" charset="0"/>
              </a:rPr>
              <a:t>(Romanos 12.4-5)</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Date Placeholder 3"/>
          <p:cNvSpPr>
            <a:spLocks noGrp="1"/>
          </p:cNvSpPr>
          <p:nvPr>
            <p:ph type="dt" sz="quarter" idx="10"/>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(787) 890-0118</a:t>
            </a:r>
          </a:p>
          <a:p>
            <a:pPr>
              <a:spcBef>
                <a:spcPct val="0"/>
              </a:spcBef>
              <a:buClrTx/>
              <a:buSzTx/>
              <a:buFontTx/>
              <a:buNone/>
            </a:pPr>
            <a:r>
              <a:rPr lang="es-PR" altLang="en-US" sz="1400" smtClean="0">
                <a:latin typeface="Arial" panose="020B0604020202020204" pitchFamily="34" charset="0"/>
              </a:rPr>
              <a:t>www.iglesiabiblicabautista.org</a:t>
            </a:r>
          </a:p>
        </p:txBody>
      </p:sp>
      <p:sp>
        <p:nvSpPr>
          <p:cNvPr id="6147" name="Footer Placeholder 4"/>
          <p:cNvSpPr>
            <a:spLocks noGrp="1"/>
          </p:cNvSpPr>
          <p:nvPr>
            <p:ph type="ftr" sz="quarter" idx="11"/>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Iglesia Bíblica Bautista de Aguadilla</a:t>
            </a:r>
          </a:p>
        </p:txBody>
      </p:sp>
      <p:sp>
        <p:nvSpPr>
          <p:cNvPr id="6148" name="Rectangle 2"/>
          <p:cNvSpPr>
            <a:spLocks noGrp="1" noChangeArrowheads="1"/>
          </p:cNvSpPr>
          <p:nvPr>
            <p:ph type="title"/>
          </p:nvPr>
        </p:nvSpPr>
        <p:spPr/>
        <p:txBody>
          <a:bodyPr/>
          <a:lstStyle/>
          <a:p>
            <a:pPr eaLnBrk="1" hangingPunct="1"/>
            <a:r>
              <a:rPr lang="es-PR" altLang="en-US" smtClean="0">
                <a:latin typeface="Candara" panose="020E0502030303020204" pitchFamily="34" charset="0"/>
              </a:rPr>
              <a:t>El creyente ante sí mismo</a:t>
            </a:r>
          </a:p>
        </p:txBody>
      </p:sp>
      <p:sp>
        <p:nvSpPr>
          <p:cNvPr id="6149" name="Rectangle 3"/>
          <p:cNvSpPr>
            <a:spLocks noGrp="1" noChangeArrowheads="1"/>
          </p:cNvSpPr>
          <p:nvPr>
            <p:ph type="body" idx="1"/>
          </p:nvPr>
        </p:nvSpPr>
        <p:spPr/>
        <p:txBody>
          <a:bodyPr/>
          <a:lstStyle/>
          <a:p>
            <a:pPr eaLnBrk="1" hangingPunct="1">
              <a:lnSpc>
                <a:spcPct val="90000"/>
              </a:lnSpc>
            </a:pPr>
            <a:r>
              <a:rPr lang="es-PR" altLang="en-US" smtClean="0">
                <a:latin typeface="Candara" panose="020E0502030303020204" pitchFamily="34" charset="0"/>
              </a:rPr>
              <a:t>Veremos que Dios le encarga dos cosas al creyente:</a:t>
            </a:r>
          </a:p>
          <a:p>
            <a:pPr lvl="1" eaLnBrk="1" hangingPunct="1">
              <a:lnSpc>
                <a:spcPct val="90000"/>
              </a:lnSpc>
            </a:pPr>
            <a:r>
              <a:rPr lang="es-PR" altLang="en-US" smtClean="0">
                <a:latin typeface="Candara" panose="020E0502030303020204" pitchFamily="34" charset="0"/>
              </a:rPr>
              <a:t>Que tenga un buen concepto de sí pero no demasiado alto.</a:t>
            </a:r>
          </a:p>
          <a:p>
            <a:pPr lvl="1" eaLnBrk="1" hangingPunct="1">
              <a:lnSpc>
                <a:spcPct val="90000"/>
              </a:lnSpc>
            </a:pPr>
            <a:r>
              <a:rPr lang="es-PR" altLang="en-US" smtClean="0">
                <a:latin typeface="Candara" panose="020E0502030303020204" pitchFamily="34" charset="0"/>
              </a:rPr>
              <a:t>Que use bien los dones que Dios le ha dado.</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10" name="Date Placeholder 3"/>
          <p:cNvSpPr>
            <a:spLocks noGrp="1"/>
          </p:cNvSpPr>
          <p:nvPr>
            <p:ph type="dt" sz="quarter" idx="10"/>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(787) 890-0118</a:t>
            </a:r>
          </a:p>
          <a:p>
            <a:pPr>
              <a:spcBef>
                <a:spcPct val="0"/>
              </a:spcBef>
              <a:buClrTx/>
              <a:buSzTx/>
              <a:buFontTx/>
              <a:buNone/>
            </a:pPr>
            <a:r>
              <a:rPr lang="es-PR" altLang="en-US" sz="1400" smtClean="0">
                <a:latin typeface="Arial" panose="020B0604020202020204" pitchFamily="34" charset="0"/>
              </a:rPr>
              <a:t>www.iglesiabiblicabautista.org</a:t>
            </a:r>
          </a:p>
        </p:txBody>
      </p:sp>
      <p:sp>
        <p:nvSpPr>
          <p:cNvPr id="43011" name="Footer Placeholder 4"/>
          <p:cNvSpPr>
            <a:spLocks noGrp="1"/>
          </p:cNvSpPr>
          <p:nvPr>
            <p:ph type="ftr" sz="quarter" idx="11"/>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Iglesia Bíblica Bautista de Aguadilla</a:t>
            </a:r>
          </a:p>
        </p:txBody>
      </p:sp>
      <p:sp>
        <p:nvSpPr>
          <p:cNvPr id="43012" name="Rectangle 2"/>
          <p:cNvSpPr>
            <a:spLocks noGrp="1" noChangeArrowheads="1"/>
          </p:cNvSpPr>
          <p:nvPr>
            <p:ph type="title"/>
          </p:nvPr>
        </p:nvSpPr>
        <p:spPr/>
        <p:txBody>
          <a:bodyPr/>
          <a:lstStyle/>
          <a:p>
            <a:pPr eaLnBrk="1" hangingPunct="1"/>
            <a:r>
              <a:rPr lang="es-PR" altLang="en-US" smtClean="0">
                <a:latin typeface="Candara" panose="020E0502030303020204" pitchFamily="34" charset="0"/>
              </a:rPr>
              <a:t>Razones para andar humildemente</a:t>
            </a:r>
          </a:p>
        </p:txBody>
      </p:sp>
      <p:sp>
        <p:nvSpPr>
          <p:cNvPr id="43013" name="Rectangle 3"/>
          <p:cNvSpPr>
            <a:spLocks noGrp="1" noChangeArrowheads="1"/>
          </p:cNvSpPr>
          <p:nvPr>
            <p:ph type="body" idx="1"/>
          </p:nvPr>
        </p:nvSpPr>
        <p:spPr/>
        <p:txBody>
          <a:bodyPr/>
          <a:lstStyle/>
          <a:p>
            <a:pPr eaLnBrk="1" hangingPunct="1"/>
            <a:r>
              <a:rPr lang="es-PR" altLang="en-US" smtClean="0">
                <a:solidFill>
                  <a:srgbClr val="000000"/>
                </a:solidFill>
                <a:latin typeface="Candara" panose="020E0502030303020204" pitchFamily="34" charset="0"/>
              </a:rPr>
              <a:t>3. Los creyentes genuinos son </a:t>
            </a:r>
            <a:r>
              <a:rPr lang="es-PR" altLang="en-US" i="1" u="sng" smtClean="0">
                <a:solidFill>
                  <a:srgbClr val="000000"/>
                </a:solidFill>
                <a:latin typeface="Candara" panose="020E0502030303020204" pitchFamily="34" charset="0"/>
              </a:rPr>
              <a:t>un cuerpo</a:t>
            </a:r>
            <a:r>
              <a:rPr lang="es-PR" altLang="en-US" smtClean="0">
                <a:solidFill>
                  <a:srgbClr val="000000"/>
                </a:solidFill>
                <a:latin typeface="Candara" panose="020E0502030303020204" pitchFamily="34" charset="0"/>
              </a:rPr>
              <a:t> en Cristo. </a:t>
            </a:r>
          </a:p>
          <a:p>
            <a:pPr eaLnBrk="1" hangingPunct="1">
              <a:buFont typeface="Wingdings" panose="05000000000000000000" pitchFamily="2" charset="2"/>
              <a:buNone/>
            </a:pPr>
            <a:r>
              <a:rPr lang="es-PR" altLang="en-US" smtClean="0">
                <a:solidFill>
                  <a:srgbClr val="000000"/>
                </a:solidFill>
                <a:latin typeface="Candara" panose="020E0502030303020204" pitchFamily="34" charset="0"/>
              </a:rPr>
              <a:t>"</a:t>
            </a:r>
            <a:r>
              <a:rPr lang="es-ES" altLang="en-US" i="1" smtClean="0">
                <a:solidFill>
                  <a:srgbClr val="000000"/>
                </a:solidFill>
                <a:latin typeface="Candara" panose="020E0502030303020204" pitchFamily="34" charset="0"/>
              </a:rPr>
              <a:t>Porque así como el cuerpo es uno, y tiene muchos miembros, pero todos los miembros del cuerpo, siendo muchos, son un solo cuerpo, así también Cristo.</a:t>
            </a:r>
            <a:r>
              <a:rPr lang="es-PR" altLang="en-US" smtClean="0">
                <a:solidFill>
                  <a:srgbClr val="000000"/>
                </a:solidFill>
                <a:latin typeface="Candara" panose="020E0502030303020204" pitchFamily="34" charset="0"/>
              </a:rPr>
              <a:t>" </a:t>
            </a:r>
            <a:r>
              <a:rPr lang="es-PR" altLang="en-US" smtClean="0">
                <a:solidFill>
                  <a:srgbClr val="A50021"/>
                </a:solidFill>
                <a:latin typeface="Candara" panose="020E0502030303020204" pitchFamily="34" charset="0"/>
              </a:rPr>
              <a:t>(1 Corintios 12.12)</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8" name="Date Placeholder 3"/>
          <p:cNvSpPr>
            <a:spLocks noGrp="1"/>
          </p:cNvSpPr>
          <p:nvPr>
            <p:ph type="dt" sz="quarter" idx="10"/>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(787) 890-0118</a:t>
            </a:r>
          </a:p>
          <a:p>
            <a:pPr>
              <a:spcBef>
                <a:spcPct val="0"/>
              </a:spcBef>
              <a:buClrTx/>
              <a:buSzTx/>
              <a:buFontTx/>
              <a:buNone/>
            </a:pPr>
            <a:r>
              <a:rPr lang="es-PR" altLang="en-US" sz="1400" smtClean="0">
                <a:latin typeface="Arial" panose="020B0604020202020204" pitchFamily="34" charset="0"/>
              </a:rPr>
              <a:t>www.iglesiabiblicabautista.org</a:t>
            </a:r>
          </a:p>
        </p:txBody>
      </p:sp>
      <p:sp>
        <p:nvSpPr>
          <p:cNvPr id="45059" name="Footer Placeholder 4"/>
          <p:cNvSpPr>
            <a:spLocks noGrp="1"/>
          </p:cNvSpPr>
          <p:nvPr>
            <p:ph type="ftr" sz="quarter" idx="11"/>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Iglesia Bíblica Bautista de Aguadilla</a:t>
            </a:r>
          </a:p>
        </p:txBody>
      </p:sp>
      <p:sp>
        <p:nvSpPr>
          <p:cNvPr id="45060" name="Rectangle 2"/>
          <p:cNvSpPr>
            <a:spLocks noGrp="1" noChangeArrowheads="1"/>
          </p:cNvSpPr>
          <p:nvPr>
            <p:ph type="title"/>
          </p:nvPr>
        </p:nvSpPr>
        <p:spPr/>
        <p:txBody>
          <a:bodyPr/>
          <a:lstStyle/>
          <a:p>
            <a:pPr eaLnBrk="1" hangingPunct="1"/>
            <a:r>
              <a:rPr lang="es-PR" altLang="en-US" smtClean="0">
                <a:latin typeface="Candara" panose="020E0502030303020204" pitchFamily="34" charset="0"/>
              </a:rPr>
              <a:t>Razones para andar humildemente</a:t>
            </a:r>
          </a:p>
        </p:txBody>
      </p:sp>
      <p:sp>
        <p:nvSpPr>
          <p:cNvPr id="45061" name="Rectangle 3"/>
          <p:cNvSpPr>
            <a:spLocks noGrp="1" noChangeArrowheads="1"/>
          </p:cNvSpPr>
          <p:nvPr>
            <p:ph type="body" idx="1"/>
          </p:nvPr>
        </p:nvSpPr>
        <p:spPr/>
        <p:txBody>
          <a:bodyPr/>
          <a:lstStyle/>
          <a:p>
            <a:pPr eaLnBrk="1" hangingPunct="1"/>
            <a:r>
              <a:rPr lang="es-PR" altLang="en-US" smtClean="0">
                <a:solidFill>
                  <a:srgbClr val="000000"/>
                </a:solidFill>
                <a:latin typeface="Candara" panose="020E0502030303020204" pitchFamily="34" charset="0"/>
              </a:rPr>
              <a:t>No todos lo miembros tienen la misma función u oficio.</a:t>
            </a:r>
          </a:p>
          <a:p>
            <a:pPr eaLnBrk="1" hangingPunct="1"/>
            <a:r>
              <a:rPr lang="es-PR" altLang="en-US" smtClean="0">
                <a:solidFill>
                  <a:srgbClr val="000000"/>
                </a:solidFill>
                <a:latin typeface="Candara" panose="020E0502030303020204" pitchFamily="34" charset="0"/>
              </a:rPr>
              <a:t>Dios ha </a:t>
            </a:r>
            <a:r>
              <a:rPr lang="es-PR" altLang="en-US" u="sng" smtClean="0">
                <a:solidFill>
                  <a:srgbClr val="000000"/>
                </a:solidFill>
                <a:latin typeface="Candara" panose="020E0502030303020204" pitchFamily="34" charset="0"/>
              </a:rPr>
              <a:t>puesto</a:t>
            </a:r>
            <a:r>
              <a:rPr lang="es-PR" altLang="en-US" smtClean="0">
                <a:solidFill>
                  <a:srgbClr val="000000"/>
                </a:solidFill>
                <a:latin typeface="Candara" panose="020E0502030303020204" pitchFamily="34" charset="0"/>
              </a:rPr>
              <a:t> a los creyentes en el mundo con </a:t>
            </a:r>
            <a:r>
              <a:rPr lang="es-PR" altLang="en-US" u="sng" smtClean="0">
                <a:solidFill>
                  <a:srgbClr val="000000"/>
                </a:solidFill>
                <a:latin typeface="Candara" panose="020E0502030303020204" pitchFamily="34" charset="0"/>
              </a:rPr>
              <a:t>objetivos específicos</a:t>
            </a:r>
            <a:r>
              <a:rPr lang="es-PR" altLang="en-US" smtClean="0">
                <a:solidFill>
                  <a:srgbClr val="000000"/>
                </a:solidFill>
                <a:latin typeface="Candara" panose="020E0502030303020204" pitchFamily="34" charset="0"/>
              </a:rPr>
              <a:t> y a </a:t>
            </a:r>
            <a:r>
              <a:rPr lang="es-PR" altLang="en-US" u="sng" smtClean="0">
                <a:solidFill>
                  <a:srgbClr val="000000"/>
                </a:solidFill>
                <a:latin typeface="Candara" panose="020E0502030303020204" pitchFamily="34" charset="0"/>
              </a:rPr>
              <a:t>dotado</a:t>
            </a:r>
            <a:r>
              <a:rPr lang="es-PR" altLang="en-US" smtClean="0">
                <a:solidFill>
                  <a:srgbClr val="000000"/>
                </a:solidFill>
                <a:latin typeface="Candara" panose="020E0502030303020204" pitchFamily="34" charset="0"/>
              </a:rPr>
              <a:t> al creyente con la </a:t>
            </a:r>
            <a:r>
              <a:rPr lang="es-PR" altLang="en-US" u="sng" smtClean="0">
                <a:solidFill>
                  <a:srgbClr val="000000"/>
                </a:solidFill>
                <a:latin typeface="Candara" panose="020E0502030303020204" pitchFamily="34" charset="0"/>
              </a:rPr>
              <a:t>medida de fe</a:t>
            </a:r>
            <a:r>
              <a:rPr lang="es-PR" altLang="en-US" smtClean="0">
                <a:solidFill>
                  <a:srgbClr val="000000"/>
                </a:solidFill>
                <a:latin typeface="Candara" panose="020E0502030303020204" pitchFamily="34" charset="0"/>
              </a:rPr>
              <a:t> necesaria para cumplir su función.</a:t>
            </a:r>
          </a:p>
          <a:p>
            <a:pPr lvl="1" eaLnBrk="1" hangingPunct="1"/>
            <a:r>
              <a:rPr lang="es-PR" altLang="en-US" smtClean="0">
                <a:solidFill>
                  <a:srgbClr val="A50021"/>
                </a:solidFill>
                <a:latin typeface="Candara" panose="020E0502030303020204" pitchFamily="34" charset="0"/>
              </a:rPr>
              <a:t>Por eso ningún creyente puede decir “no puedo”, “no sé”, “no estoy preparado”.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6" name="Date Placeholder 3"/>
          <p:cNvSpPr>
            <a:spLocks noGrp="1"/>
          </p:cNvSpPr>
          <p:nvPr>
            <p:ph type="dt" sz="quarter" idx="10"/>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(787) 890-0118</a:t>
            </a:r>
          </a:p>
          <a:p>
            <a:pPr>
              <a:spcBef>
                <a:spcPct val="0"/>
              </a:spcBef>
              <a:buClrTx/>
              <a:buSzTx/>
              <a:buFontTx/>
              <a:buNone/>
            </a:pPr>
            <a:r>
              <a:rPr lang="es-PR" altLang="en-US" sz="1400" smtClean="0">
                <a:latin typeface="Arial" panose="020B0604020202020204" pitchFamily="34" charset="0"/>
              </a:rPr>
              <a:t>www.iglesiabiblicabautista.org</a:t>
            </a:r>
          </a:p>
        </p:txBody>
      </p:sp>
      <p:sp>
        <p:nvSpPr>
          <p:cNvPr id="47107" name="Footer Placeholder 4"/>
          <p:cNvSpPr>
            <a:spLocks noGrp="1"/>
          </p:cNvSpPr>
          <p:nvPr>
            <p:ph type="ftr" sz="quarter" idx="11"/>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Iglesia Bíblica Bautista de Aguadilla</a:t>
            </a:r>
          </a:p>
        </p:txBody>
      </p:sp>
      <p:sp>
        <p:nvSpPr>
          <p:cNvPr id="47108" name="Rectangle 2"/>
          <p:cNvSpPr>
            <a:spLocks noGrp="1" noChangeArrowheads="1"/>
          </p:cNvSpPr>
          <p:nvPr>
            <p:ph type="title"/>
          </p:nvPr>
        </p:nvSpPr>
        <p:spPr/>
        <p:txBody>
          <a:bodyPr/>
          <a:lstStyle/>
          <a:p>
            <a:pPr eaLnBrk="1" hangingPunct="1"/>
            <a:r>
              <a:rPr lang="es-PR" altLang="en-US" smtClean="0">
                <a:latin typeface="Candara" panose="020E0502030303020204" pitchFamily="34" charset="0"/>
              </a:rPr>
              <a:t>Razones para andar humildemente</a:t>
            </a:r>
          </a:p>
        </p:txBody>
      </p:sp>
      <p:sp>
        <p:nvSpPr>
          <p:cNvPr id="47109" name="Rectangle 3"/>
          <p:cNvSpPr>
            <a:spLocks noGrp="1" noChangeArrowheads="1"/>
          </p:cNvSpPr>
          <p:nvPr>
            <p:ph type="body" idx="1"/>
          </p:nvPr>
        </p:nvSpPr>
        <p:spPr/>
        <p:txBody>
          <a:bodyPr/>
          <a:lstStyle/>
          <a:p>
            <a:pPr eaLnBrk="1" hangingPunct="1"/>
            <a:r>
              <a:rPr lang="es-PR" altLang="en-US" sz="2800" smtClean="0">
                <a:solidFill>
                  <a:srgbClr val="000000"/>
                </a:solidFill>
                <a:latin typeface="Candara" panose="020E0502030303020204" pitchFamily="34" charset="0"/>
              </a:rPr>
              <a:t>El punto es éste:</a:t>
            </a:r>
          </a:p>
          <a:p>
            <a:pPr lvl="1" eaLnBrk="1" hangingPunct="1"/>
            <a:r>
              <a:rPr lang="es-PR" altLang="en-US" sz="2400" smtClean="0">
                <a:solidFill>
                  <a:srgbClr val="A50021"/>
                </a:solidFill>
                <a:latin typeface="Candara" panose="020E0502030303020204" pitchFamily="34" charset="0"/>
              </a:rPr>
              <a:t>Los creyentes deben evaluarse y conocerse bien a sí mismos.</a:t>
            </a:r>
          </a:p>
          <a:p>
            <a:pPr lvl="1" eaLnBrk="1" hangingPunct="1"/>
            <a:r>
              <a:rPr lang="es-PR" altLang="en-US" sz="2400" smtClean="0">
                <a:solidFill>
                  <a:srgbClr val="A50021"/>
                </a:solidFill>
                <a:latin typeface="Candara" panose="020E0502030303020204" pitchFamily="34" charset="0"/>
              </a:rPr>
              <a:t>Deben saber quiénes son y que dones les ha dado Dios.</a:t>
            </a:r>
          </a:p>
          <a:p>
            <a:pPr lvl="1" eaLnBrk="1" hangingPunct="1"/>
            <a:r>
              <a:rPr lang="es-PR" altLang="en-US" sz="2400" smtClean="0">
                <a:solidFill>
                  <a:srgbClr val="A50021"/>
                </a:solidFill>
                <a:latin typeface="Candara" panose="020E0502030303020204" pitchFamily="34" charset="0"/>
              </a:rPr>
              <a:t>Deben evaluar la medida de fe que Dios les ha dado y deben ser honestos en su evaluación.</a:t>
            </a:r>
          </a:p>
          <a:p>
            <a:pPr lvl="1" eaLnBrk="1" hangingPunct="1"/>
            <a:r>
              <a:rPr lang="es-PR" altLang="en-US" sz="2400" smtClean="0">
                <a:solidFill>
                  <a:srgbClr val="A50021"/>
                </a:solidFill>
                <a:latin typeface="Candara" panose="020E0502030303020204" pitchFamily="34" charset="0"/>
              </a:rPr>
              <a:t>Esta evaluación debe ser precisa y sabia para que cumpla su tarea sobre la tierra </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4" name="Date Placeholder 3"/>
          <p:cNvSpPr>
            <a:spLocks noGrp="1"/>
          </p:cNvSpPr>
          <p:nvPr>
            <p:ph type="dt" sz="quarter" idx="10"/>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(787) 890-0118</a:t>
            </a:r>
          </a:p>
          <a:p>
            <a:pPr>
              <a:spcBef>
                <a:spcPct val="0"/>
              </a:spcBef>
              <a:buClrTx/>
              <a:buSzTx/>
              <a:buFontTx/>
              <a:buNone/>
            </a:pPr>
            <a:r>
              <a:rPr lang="es-PR" altLang="en-US" sz="1400" smtClean="0">
                <a:latin typeface="Arial" panose="020B0604020202020204" pitchFamily="34" charset="0"/>
              </a:rPr>
              <a:t>www.iglesiabiblicabautista.org</a:t>
            </a:r>
          </a:p>
        </p:txBody>
      </p:sp>
      <p:sp>
        <p:nvSpPr>
          <p:cNvPr id="49155" name="Footer Placeholder 4"/>
          <p:cNvSpPr>
            <a:spLocks noGrp="1"/>
          </p:cNvSpPr>
          <p:nvPr>
            <p:ph type="ftr" sz="quarter" idx="11"/>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Iglesia Bíblica Bautista de Aguadilla</a:t>
            </a:r>
          </a:p>
        </p:txBody>
      </p:sp>
      <p:sp>
        <p:nvSpPr>
          <p:cNvPr id="49156" name="Rectangle 2"/>
          <p:cNvSpPr>
            <a:spLocks noGrp="1" noChangeArrowheads="1"/>
          </p:cNvSpPr>
          <p:nvPr>
            <p:ph type="title"/>
          </p:nvPr>
        </p:nvSpPr>
        <p:spPr/>
        <p:txBody>
          <a:bodyPr/>
          <a:lstStyle/>
          <a:p>
            <a:pPr eaLnBrk="1" hangingPunct="1"/>
            <a:r>
              <a:rPr lang="es-PR" altLang="en-US" smtClean="0">
                <a:latin typeface="Candara" panose="020E0502030303020204" pitchFamily="34" charset="0"/>
              </a:rPr>
              <a:t>Pensamiento 1</a:t>
            </a:r>
          </a:p>
        </p:txBody>
      </p:sp>
      <p:sp>
        <p:nvSpPr>
          <p:cNvPr id="49157" name="Rectangle 3"/>
          <p:cNvSpPr>
            <a:spLocks noGrp="1" noChangeArrowheads="1"/>
          </p:cNvSpPr>
          <p:nvPr>
            <p:ph type="body" idx="1"/>
          </p:nvPr>
        </p:nvSpPr>
        <p:spPr/>
        <p:txBody>
          <a:bodyPr/>
          <a:lstStyle/>
          <a:p>
            <a:pPr eaLnBrk="1" hangingPunct="1"/>
            <a:r>
              <a:rPr lang="es-PR" altLang="en-US" smtClean="0">
                <a:solidFill>
                  <a:srgbClr val="000000"/>
                </a:solidFill>
                <a:latin typeface="Candara" panose="020E0502030303020204" pitchFamily="34" charset="0"/>
              </a:rPr>
              <a:t>Solamente cuando uno se conoce a sí mismo es que se puede hacer la contribución debida a la familia, a la iglesia, al trabajo, a la sociedad y al mundo.</a:t>
            </a:r>
            <a:endParaRPr lang="es-PR" altLang="en-US" smtClean="0">
              <a:solidFill>
                <a:srgbClr val="A50021"/>
              </a:solidFill>
              <a:latin typeface="Candara" panose="020E0502030303020204" pitchFamily="34"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Date Placeholder 3"/>
          <p:cNvSpPr>
            <a:spLocks noGrp="1"/>
          </p:cNvSpPr>
          <p:nvPr>
            <p:ph type="dt" sz="quarter" idx="10"/>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(787) 890-0118</a:t>
            </a:r>
          </a:p>
          <a:p>
            <a:pPr>
              <a:spcBef>
                <a:spcPct val="0"/>
              </a:spcBef>
              <a:buClrTx/>
              <a:buSzTx/>
              <a:buFontTx/>
              <a:buNone/>
            </a:pPr>
            <a:r>
              <a:rPr lang="es-PR" altLang="en-US" sz="1400" smtClean="0">
                <a:latin typeface="Arial" panose="020B0604020202020204" pitchFamily="34" charset="0"/>
              </a:rPr>
              <a:t>www.iglesiabiblicabautista.org</a:t>
            </a:r>
          </a:p>
        </p:txBody>
      </p:sp>
      <p:sp>
        <p:nvSpPr>
          <p:cNvPr id="51203" name="Footer Placeholder 4"/>
          <p:cNvSpPr>
            <a:spLocks noGrp="1"/>
          </p:cNvSpPr>
          <p:nvPr>
            <p:ph type="ftr" sz="quarter" idx="11"/>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Iglesia Bíblica Bautista de Aguadilla</a:t>
            </a:r>
          </a:p>
        </p:txBody>
      </p:sp>
      <p:sp>
        <p:nvSpPr>
          <p:cNvPr id="51204" name="Rectangle 2"/>
          <p:cNvSpPr>
            <a:spLocks noGrp="1" noChangeArrowheads="1"/>
          </p:cNvSpPr>
          <p:nvPr>
            <p:ph type="title"/>
          </p:nvPr>
        </p:nvSpPr>
        <p:spPr/>
        <p:txBody>
          <a:bodyPr/>
          <a:lstStyle/>
          <a:p>
            <a:pPr eaLnBrk="1" hangingPunct="1"/>
            <a:r>
              <a:rPr lang="es-PR" altLang="en-US" smtClean="0">
                <a:latin typeface="Candara" panose="020E0502030303020204" pitchFamily="34" charset="0"/>
              </a:rPr>
              <a:t>Pensamiento 1</a:t>
            </a:r>
          </a:p>
        </p:txBody>
      </p:sp>
      <p:sp>
        <p:nvSpPr>
          <p:cNvPr id="51205" name="Rectangle 3"/>
          <p:cNvSpPr>
            <a:spLocks noGrp="1" noChangeArrowheads="1"/>
          </p:cNvSpPr>
          <p:nvPr>
            <p:ph type="body" idx="1"/>
          </p:nvPr>
        </p:nvSpPr>
        <p:spPr/>
        <p:txBody>
          <a:bodyPr/>
          <a:lstStyle/>
          <a:p>
            <a:pPr eaLnBrk="1" hangingPunct="1"/>
            <a:r>
              <a:rPr lang="es-PR" altLang="en-US" sz="2800" smtClean="0">
                <a:solidFill>
                  <a:srgbClr val="000000"/>
                </a:solidFill>
                <a:latin typeface="Candara" panose="020E0502030303020204" pitchFamily="34" charset="0"/>
              </a:rPr>
              <a:t>Si tenemos un concepto demasiado alto de nosotros mismos, intentaremos cosas demasiado grandes y terminaremos en el fracaso.</a:t>
            </a:r>
          </a:p>
          <a:p>
            <a:pPr eaLnBrk="1" hangingPunct="1"/>
            <a:r>
              <a:rPr lang="es-PR" altLang="en-US" sz="2800" smtClean="0">
                <a:solidFill>
                  <a:srgbClr val="000000"/>
                </a:solidFill>
                <a:latin typeface="Candara" panose="020E0502030303020204" pitchFamily="34" charset="0"/>
              </a:rPr>
              <a:t>Si tenemos un concepto demasiado bajo, nunca haremos todo lo que debiéramos hacer, ni haremos las contribuciones que éramos capaces de hacer.</a:t>
            </a:r>
            <a:endParaRPr lang="es-PR" altLang="en-US" sz="2800" smtClean="0">
              <a:solidFill>
                <a:srgbClr val="A50021"/>
              </a:solidFill>
              <a:latin typeface="Candara" panose="020E0502030303020204" pitchFamily="34"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3250" name="Date Placeholder 3"/>
          <p:cNvSpPr>
            <a:spLocks noGrp="1"/>
          </p:cNvSpPr>
          <p:nvPr>
            <p:ph type="dt" sz="quarter" idx="10"/>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(787) 890-0118</a:t>
            </a:r>
          </a:p>
          <a:p>
            <a:pPr>
              <a:spcBef>
                <a:spcPct val="0"/>
              </a:spcBef>
              <a:buClrTx/>
              <a:buSzTx/>
              <a:buFontTx/>
              <a:buNone/>
            </a:pPr>
            <a:r>
              <a:rPr lang="es-PR" altLang="en-US" sz="1400" smtClean="0">
                <a:latin typeface="Arial" panose="020B0604020202020204" pitchFamily="34" charset="0"/>
              </a:rPr>
              <a:t>www.iglesiabiblicabautista.org</a:t>
            </a:r>
          </a:p>
        </p:txBody>
      </p:sp>
      <p:sp>
        <p:nvSpPr>
          <p:cNvPr id="53251" name="Footer Placeholder 4"/>
          <p:cNvSpPr>
            <a:spLocks noGrp="1"/>
          </p:cNvSpPr>
          <p:nvPr>
            <p:ph type="ftr" sz="quarter" idx="11"/>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Iglesia Bíblica Bautista de Aguadilla</a:t>
            </a:r>
          </a:p>
        </p:txBody>
      </p:sp>
      <p:sp>
        <p:nvSpPr>
          <p:cNvPr id="53252" name="Rectangle 2"/>
          <p:cNvSpPr>
            <a:spLocks noGrp="1" noChangeArrowheads="1"/>
          </p:cNvSpPr>
          <p:nvPr>
            <p:ph type="title"/>
          </p:nvPr>
        </p:nvSpPr>
        <p:spPr/>
        <p:txBody>
          <a:bodyPr/>
          <a:lstStyle/>
          <a:p>
            <a:pPr eaLnBrk="1" hangingPunct="1"/>
            <a:r>
              <a:rPr lang="es-PR" altLang="en-US" smtClean="0">
                <a:latin typeface="Candara" panose="020E0502030303020204" pitchFamily="34" charset="0"/>
              </a:rPr>
              <a:t>Pensamiento 1</a:t>
            </a:r>
          </a:p>
        </p:txBody>
      </p:sp>
      <p:sp>
        <p:nvSpPr>
          <p:cNvPr id="53253" name="Rectangle 3"/>
          <p:cNvSpPr>
            <a:spLocks noGrp="1" noChangeArrowheads="1"/>
          </p:cNvSpPr>
          <p:nvPr>
            <p:ph type="body" idx="1"/>
          </p:nvPr>
        </p:nvSpPr>
        <p:spPr/>
        <p:txBody>
          <a:bodyPr/>
          <a:lstStyle/>
          <a:p>
            <a:pPr eaLnBrk="1" hangingPunct="1">
              <a:buFont typeface="Wingdings" panose="05000000000000000000" pitchFamily="2" charset="2"/>
              <a:buNone/>
            </a:pPr>
            <a:r>
              <a:rPr lang="es-PR" altLang="en-US" smtClean="0">
                <a:solidFill>
                  <a:srgbClr val="000000"/>
                </a:solidFill>
                <a:latin typeface="Candara" panose="020E0502030303020204" pitchFamily="34" charset="0"/>
              </a:rPr>
              <a:t>"</a:t>
            </a:r>
            <a:r>
              <a:rPr lang="es-ES" altLang="en-US" i="1" smtClean="0">
                <a:solidFill>
                  <a:srgbClr val="000000"/>
                </a:solidFill>
                <a:latin typeface="Candara" panose="020E0502030303020204" pitchFamily="34" charset="0"/>
              </a:rPr>
              <a:t>Nada hagáis por contienda o por vanagloria; antes bien con humildad, estimando cada uno a los demás como superiores a él mismo;</a:t>
            </a:r>
            <a:r>
              <a:rPr lang="es-PR" altLang="en-US" i="1" smtClean="0">
                <a:solidFill>
                  <a:srgbClr val="000000"/>
                </a:solidFill>
                <a:latin typeface="Candara" panose="020E0502030303020204" pitchFamily="34" charset="0"/>
              </a:rPr>
              <a:t> </a:t>
            </a:r>
            <a:r>
              <a:rPr lang="es-ES" altLang="en-US" i="1" smtClean="0">
                <a:solidFill>
                  <a:srgbClr val="000000"/>
                </a:solidFill>
                <a:latin typeface="Candara" panose="020E0502030303020204" pitchFamily="34" charset="0"/>
              </a:rPr>
              <a:t>no mirando cada uno por lo suyo propio, sino cada cual también por lo de los otros.</a:t>
            </a:r>
            <a:r>
              <a:rPr lang="es-PR" altLang="en-US" smtClean="0">
                <a:solidFill>
                  <a:srgbClr val="000000"/>
                </a:solidFill>
                <a:latin typeface="Candara" panose="020E0502030303020204" pitchFamily="34" charset="0"/>
              </a:rPr>
              <a:t>" </a:t>
            </a:r>
          </a:p>
          <a:p>
            <a:pPr eaLnBrk="1" hangingPunct="1">
              <a:buFont typeface="Wingdings" panose="05000000000000000000" pitchFamily="2" charset="2"/>
              <a:buNone/>
            </a:pPr>
            <a:r>
              <a:rPr lang="es-PR" altLang="en-US" smtClean="0">
                <a:solidFill>
                  <a:srgbClr val="A50021"/>
                </a:solidFill>
                <a:latin typeface="Candara" panose="020E0502030303020204" pitchFamily="34" charset="0"/>
              </a:rPr>
              <a:t>(Filipenses 2.3-4)</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8" name="Date Placeholder 3"/>
          <p:cNvSpPr>
            <a:spLocks noGrp="1"/>
          </p:cNvSpPr>
          <p:nvPr>
            <p:ph type="dt" sz="quarter" idx="10"/>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(787) 890-0118</a:t>
            </a:r>
          </a:p>
          <a:p>
            <a:pPr>
              <a:spcBef>
                <a:spcPct val="0"/>
              </a:spcBef>
              <a:buClrTx/>
              <a:buSzTx/>
              <a:buFontTx/>
              <a:buNone/>
            </a:pPr>
            <a:r>
              <a:rPr lang="es-PR" altLang="en-US" sz="1400" smtClean="0">
                <a:latin typeface="Arial" panose="020B0604020202020204" pitchFamily="34" charset="0"/>
              </a:rPr>
              <a:t>www.iglesiabiblicabautista.org</a:t>
            </a:r>
          </a:p>
        </p:txBody>
      </p:sp>
      <p:sp>
        <p:nvSpPr>
          <p:cNvPr id="55299" name="Footer Placeholder 4"/>
          <p:cNvSpPr>
            <a:spLocks noGrp="1"/>
          </p:cNvSpPr>
          <p:nvPr>
            <p:ph type="ftr" sz="quarter" idx="11"/>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Iglesia Bíblica Bautista de Aguadilla</a:t>
            </a:r>
          </a:p>
        </p:txBody>
      </p:sp>
      <p:sp>
        <p:nvSpPr>
          <p:cNvPr id="55300" name="Rectangle 2"/>
          <p:cNvSpPr>
            <a:spLocks noGrp="1" noChangeArrowheads="1"/>
          </p:cNvSpPr>
          <p:nvPr>
            <p:ph type="title"/>
          </p:nvPr>
        </p:nvSpPr>
        <p:spPr/>
        <p:txBody>
          <a:bodyPr/>
          <a:lstStyle/>
          <a:p>
            <a:pPr eaLnBrk="1" hangingPunct="1"/>
            <a:r>
              <a:rPr lang="es-PR" altLang="en-US" smtClean="0">
                <a:latin typeface="Candara" panose="020E0502030303020204" pitchFamily="34" charset="0"/>
              </a:rPr>
              <a:t>Pensamiento 1</a:t>
            </a:r>
          </a:p>
        </p:txBody>
      </p:sp>
      <p:sp>
        <p:nvSpPr>
          <p:cNvPr id="55301" name="Rectangle 3"/>
          <p:cNvSpPr>
            <a:spLocks noGrp="1" noChangeArrowheads="1"/>
          </p:cNvSpPr>
          <p:nvPr>
            <p:ph type="body" idx="1"/>
          </p:nvPr>
        </p:nvSpPr>
        <p:spPr/>
        <p:txBody>
          <a:bodyPr/>
          <a:lstStyle/>
          <a:p>
            <a:pPr eaLnBrk="1" hangingPunct="1">
              <a:buFont typeface="Wingdings" panose="05000000000000000000" pitchFamily="2" charset="2"/>
              <a:buNone/>
            </a:pPr>
            <a:r>
              <a:rPr lang="es-PR" altLang="en-US" smtClean="0">
                <a:solidFill>
                  <a:srgbClr val="000000"/>
                </a:solidFill>
                <a:latin typeface="Candara" panose="020E0502030303020204" pitchFamily="34" charset="0"/>
              </a:rPr>
              <a:t>"</a:t>
            </a:r>
            <a:r>
              <a:rPr lang="es-ES" altLang="en-US" i="1" smtClean="0">
                <a:solidFill>
                  <a:srgbClr val="000000"/>
                </a:solidFill>
                <a:latin typeface="Candara" panose="020E0502030303020204" pitchFamily="34" charset="0"/>
              </a:rPr>
              <a:t>mas no así vosotros, sino sea el mayor entre vosotros como el más joven, y el que dirige, como el que sirve.</a:t>
            </a:r>
            <a:r>
              <a:rPr lang="es-PR" altLang="en-US" smtClean="0">
                <a:solidFill>
                  <a:srgbClr val="000000"/>
                </a:solidFill>
                <a:latin typeface="Candara" panose="020E0502030303020204" pitchFamily="34" charset="0"/>
              </a:rPr>
              <a:t>" </a:t>
            </a:r>
          </a:p>
          <a:p>
            <a:pPr eaLnBrk="1" hangingPunct="1">
              <a:buFont typeface="Wingdings" panose="05000000000000000000" pitchFamily="2" charset="2"/>
              <a:buNone/>
            </a:pPr>
            <a:r>
              <a:rPr lang="es-PR" altLang="en-US" smtClean="0">
                <a:solidFill>
                  <a:srgbClr val="A50021"/>
                </a:solidFill>
                <a:latin typeface="Candara" panose="020E0502030303020204" pitchFamily="34" charset="0"/>
              </a:rPr>
              <a:t>(Lucas 22.26)</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6" name="Date Placeholder 3"/>
          <p:cNvSpPr>
            <a:spLocks noGrp="1"/>
          </p:cNvSpPr>
          <p:nvPr>
            <p:ph type="dt" sz="quarter" idx="10"/>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(787) 890-0118</a:t>
            </a:r>
          </a:p>
          <a:p>
            <a:pPr>
              <a:spcBef>
                <a:spcPct val="0"/>
              </a:spcBef>
              <a:buClrTx/>
              <a:buSzTx/>
              <a:buFontTx/>
              <a:buNone/>
            </a:pPr>
            <a:r>
              <a:rPr lang="es-PR" altLang="en-US" sz="1400" smtClean="0">
                <a:latin typeface="Arial" panose="020B0604020202020204" pitchFamily="34" charset="0"/>
              </a:rPr>
              <a:t>www.iglesiabiblicabautista.org</a:t>
            </a:r>
          </a:p>
        </p:txBody>
      </p:sp>
      <p:sp>
        <p:nvSpPr>
          <p:cNvPr id="57347" name="Footer Placeholder 4"/>
          <p:cNvSpPr>
            <a:spLocks noGrp="1"/>
          </p:cNvSpPr>
          <p:nvPr>
            <p:ph type="ftr" sz="quarter" idx="11"/>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Iglesia Bíblica Bautista de Aguadilla</a:t>
            </a:r>
          </a:p>
        </p:txBody>
      </p:sp>
      <p:sp>
        <p:nvSpPr>
          <p:cNvPr id="57348" name="Rectangle 2"/>
          <p:cNvSpPr>
            <a:spLocks noGrp="1" noChangeArrowheads="1"/>
          </p:cNvSpPr>
          <p:nvPr>
            <p:ph type="title"/>
          </p:nvPr>
        </p:nvSpPr>
        <p:spPr/>
        <p:txBody>
          <a:bodyPr/>
          <a:lstStyle/>
          <a:p>
            <a:pPr eaLnBrk="1" hangingPunct="1"/>
            <a:r>
              <a:rPr lang="es-PR" altLang="en-US" smtClean="0">
                <a:latin typeface="Candara" panose="020E0502030303020204" pitchFamily="34" charset="0"/>
              </a:rPr>
              <a:t>Pensamiento 1</a:t>
            </a:r>
          </a:p>
        </p:txBody>
      </p:sp>
      <p:sp>
        <p:nvSpPr>
          <p:cNvPr id="57349" name="Rectangle 3"/>
          <p:cNvSpPr>
            <a:spLocks noGrp="1" noChangeArrowheads="1"/>
          </p:cNvSpPr>
          <p:nvPr>
            <p:ph type="body" idx="1"/>
          </p:nvPr>
        </p:nvSpPr>
        <p:spPr/>
        <p:txBody>
          <a:bodyPr/>
          <a:lstStyle/>
          <a:p>
            <a:pPr eaLnBrk="1" hangingPunct="1">
              <a:buFont typeface="Wingdings" panose="05000000000000000000" pitchFamily="2" charset="2"/>
              <a:buNone/>
            </a:pPr>
            <a:r>
              <a:rPr lang="es-PR" altLang="en-US" smtClean="0">
                <a:solidFill>
                  <a:srgbClr val="000000"/>
                </a:solidFill>
                <a:latin typeface="Candara" panose="020E0502030303020204" pitchFamily="34" charset="0"/>
              </a:rPr>
              <a:t>"</a:t>
            </a:r>
            <a:r>
              <a:rPr lang="es-ES" altLang="en-US" i="1" smtClean="0">
                <a:solidFill>
                  <a:srgbClr val="000000"/>
                </a:solidFill>
                <a:latin typeface="Candara" panose="020E0502030303020204" pitchFamily="34" charset="0"/>
              </a:rPr>
              <a:t>Riquezas, honra y vida</a:t>
            </a:r>
            <a:r>
              <a:rPr lang="es-PR" altLang="en-US" i="1" smtClean="0">
                <a:solidFill>
                  <a:srgbClr val="000000"/>
                </a:solidFill>
                <a:latin typeface="Candara" panose="020E0502030303020204" pitchFamily="34" charset="0"/>
              </a:rPr>
              <a:t> </a:t>
            </a:r>
            <a:r>
              <a:rPr lang="es-ES" altLang="en-US" i="1" smtClean="0">
                <a:solidFill>
                  <a:srgbClr val="000000"/>
                </a:solidFill>
                <a:latin typeface="Candara" panose="020E0502030303020204" pitchFamily="34" charset="0"/>
              </a:rPr>
              <a:t>son la remuneración de la humildad y del temor de Jehová.</a:t>
            </a:r>
            <a:r>
              <a:rPr lang="es-PR" altLang="en-US" smtClean="0">
                <a:solidFill>
                  <a:srgbClr val="000000"/>
                </a:solidFill>
                <a:latin typeface="Candara" panose="020E0502030303020204" pitchFamily="34" charset="0"/>
              </a:rPr>
              <a:t>" </a:t>
            </a:r>
          </a:p>
          <a:p>
            <a:pPr eaLnBrk="1" hangingPunct="1">
              <a:buFont typeface="Wingdings" panose="05000000000000000000" pitchFamily="2" charset="2"/>
              <a:buNone/>
            </a:pPr>
            <a:r>
              <a:rPr lang="es-PR" altLang="en-US" smtClean="0">
                <a:solidFill>
                  <a:srgbClr val="A50021"/>
                </a:solidFill>
                <a:latin typeface="Candara" panose="020E0502030303020204" pitchFamily="34" charset="0"/>
              </a:rPr>
              <a:t>(Proverbios 22.4)</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9394" name="Date Placeholder 1"/>
          <p:cNvSpPr>
            <a:spLocks noGrp="1"/>
          </p:cNvSpPr>
          <p:nvPr>
            <p:ph type="dt" sz="quarter" idx="10"/>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(787) 890-0118</a:t>
            </a:r>
          </a:p>
          <a:p>
            <a:pPr>
              <a:spcBef>
                <a:spcPct val="0"/>
              </a:spcBef>
              <a:buClrTx/>
              <a:buSzTx/>
              <a:buFontTx/>
              <a:buNone/>
            </a:pPr>
            <a:r>
              <a:rPr lang="es-PR" altLang="en-US" sz="1400" smtClean="0">
                <a:latin typeface="Arial" panose="020B0604020202020204" pitchFamily="34" charset="0"/>
              </a:rPr>
              <a:t>www.iglesiabiblicabautista.org</a:t>
            </a:r>
          </a:p>
        </p:txBody>
      </p:sp>
      <p:sp>
        <p:nvSpPr>
          <p:cNvPr id="59395" name="Footer Placeholder 2"/>
          <p:cNvSpPr>
            <a:spLocks noGrp="1"/>
          </p:cNvSpPr>
          <p:nvPr>
            <p:ph type="ftr" sz="quarter" idx="11"/>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Iglesia Bíblica Bautista de Aguadilla</a:t>
            </a:r>
          </a:p>
        </p:txBody>
      </p:sp>
      <p:pic>
        <p:nvPicPr>
          <p:cNvPr id="59396" name="Picture 5" descr="Christ%20-%20Children%202%20-%20Harry%20Anderson"/>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7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9397" name="Text Box 6"/>
          <p:cNvSpPr txBox="1">
            <a:spLocks noChangeArrowheads="1"/>
          </p:cNvSpPr>
          <p:nvPr/>
        </p:nvSpPr>
        <p:spPr bwMode="auto">
          <a:xfrm>
            <a:off x="3352800" y="4724400"/>
            <a:ext cx="5486400" cy="1920875"/>
          </a:xfrm>
          <a:prstGeom prst="rect">
            <a:avLst/>
          </a:prstGeom>
          <a:solidFill>
            <a:schemeClr val="tx1">
              <a:alpha val="41960"/>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r>
              <a:rPr lang="es-PR" altLang="en-US" sz="2000" b="1">
                <a:solidFill>
                  <a:schemeClr val="bg1"/>
                </a:solidFill>
              </a:rPr>
              <a:t>"</a:t>
            </a:r>
            <a:r>
              <a:rPr lang="es-ES" altLang="en-US" sz="2000" b="1" i="1">
                <a:solidFill>
                  <a:schemeClr val="bg1"/>
                </a:solidFill>
              </a:rPr>
              <a:t>Así que, cualquiera que se humille como este niño, ése es el mayor en el reino de los cielos.</a:t>
            </a:r>
            <a:r>
              <a:rPr lang="es-PR" altLang="en-US" sz="2000" b="1" i="1">
                <a:solidFill>
                  <a:schemeClr val="bg1"/>
                </a:solidFill>
              </a:rPr>
              <a:t> </a:t>
            </a:r>
            <a:r>
              <a:rPr lang="es-ES" altLang="en-US" sz="2000" b="1" i="1">
                <a:solidFill>
                  <a:schemeClr val="bg1"/>
                </a:solidFill>
              </a:rPr>
              <a:t>Y cualquiera que reciba en mi nombre a un niño como este, a mí me recibe.</a:t>
            </a:r>
            <a:r>
              <a:rPr lang="es-PR" altLang="en-US" sz="2000" b="1">
                <a:solidFill>
                  <a:schemeClr val="bg1"/>
                </a:solidFill>
              </a:rPr>
              <a:t>" </a:t>
            </a:r>
          </a:p>
          <a:p>
            <a:pPr eaLnBrk="1" hangingPunct="1">
              <a:spcBef>
                <a:spcPct val="0"/>
              </a:spcBef>
              <a:buClrTx/>
              <a:buSzTx/>
              <a:buFontTx/>
              <a:buNone/>
            </a:pPr>
            <a:r>
              <a:rPr lang="es-PR" altLang="en-US" sz="2000" b="1">
                <a:solidFill>
                  <a:schemeClr val="accent2"/>
                </a:solidFill>
              </a:rPr>
              <a:t>(Mateo 18.4-5)</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2" name="Date Placeholder 1"/>
          <p:cNvSpPr>
            <a:spLocks noGrp="1"/>
          </p:cNvSpPr>
          <p:nvPr>
            <p:ph type="dt" sz="quarter" idx="10"/>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(787) 890-0118</a:t>
            </a:r>
          </a:p>
          <a:p>
            <a:pPr>
              <a:spcBef>
                <a:spcPct val="0"/>
              </a:spcBef>
              <a:buClrTx/>
              <a:buSzTx/>
              <a:buFontTx/>
              <a:buNone/>
            </a:pPr>
            <a:r>
              <a:rPr lang="es-PR" altLang="en-US" sz="1400" smtClean="0">
                <a:latin typeface="Arial" panose="020B0604020202020204" pitchFamily="34" charset="0"/>
              </a:rPr>
              <a:t>www.iglesiabiblicabautista.org</a:t>
            </a:r>
          </a:p>
        </p:txBody>
      </p:sp>
      <p:sp>
        <p:nvSpPr>
          <p:cNvPr id="61443" name="Footer Placeholder 2"/>
          <p:cNvSpPr>
            <a:spLocks noGrp="1"/>
          </p:cNvSpPr>
          <p:nvPr>
            <p:ph type="ftr" sz="quarter" idx="11"/>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Iglesia Bíblica Bautista de Aguadilla</a:t>
            </a:r>
          </a:p>
        </p:txBody>
      </p:sp>
      <p:pic>
        <p:nvPicPr>
          <p:cNvPr id="61444" name="Picture 4" descr="abigail"/>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1445" name="Text Box 5"/>
          <p:cNvSpPr txBox="1">
            <a:spLocks noChangeArrowheads="1"/>
          </p:cNvSpPr>
          <p:nvPr/>
        </p:nvSpPr>
        <p:spPr bwMode="auto">
          <a:xfrm>
            <a:off x="228600" y="230188"/>
            <a:ext cx="7750175" cy="457200"/>
          </a:xfrm>
          <a:prstGeom prst="rect">
            <a:avLst/>
          </a:prstGeom>
          <a:solidFill>
            <a:schemeClr val="tx1">
              <a:alpha val="32941"/>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r>
              <a:rPr lang="es-PR" altLang="en-US" sz="2400">
                <a:solidFill>
                  <a:schemeClr val="bg1"/>
                </a:solidFill>
              </a:rPr>
              <a:t>David perdona a Labán, cuando Abigail intercede por Él.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14"/>
          <p:cNvSpPr>
            <a:spLocks noGrp="1" noChangeArrowheads="1"/>
          </p:cNvSpPr>
          <p:nvPr>
            <p:ph type="dt" sz="quarter" idx="10"/>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(787) 890-0118</a:t>
            </a:r>
          </a:p>
          <a:p>
            <a:pPr>
              <a:spcBef>
                <a:spcPct val="0"/>
              </a:spcBef>
              <a:buClrTx/>
              <a:buSzTx/>
              <a:buFontTx/>
              <a:buNone/>
            </a:pPr>
            <a:r>
              <a:rPr lang="es-PR" altLang="en-US" sz="1400" smtClean="0">
                <a:latin typeface="Arial" panose="020B0604020202020204" pitchFamily="34" charset="0"/>
              </a:rPr>
              <a:t>www.iglesiabiblicabautista.org</a:t>
            </a:r>
          </a:p>
        </p:txBody>
      </p:sp>
      <p:sp>
        <p:nvSpPr>
          <p:cNvPr id="8195" name="Rectangle 15"/>
          <p:cNvSpPr>
            <a:spLocks noGrp="1" noChangeArrowheads="1"/>
          </p:cNvSpPr>
          <p:nvPr>
            <p:ph type="ftr" sz="quarter" idx="11"/>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Iglesia Bíblica Bautista de Aguadilla</a:t>
            </a:r>
          </a:p>
        </p:txBody>
      </p:sp>
      <p:pic>
        <p:nvPicPr>
          <p:cNvPr id="8196"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197" name="Rectangle 4"/>
          <p:cNvSpPr>
            <a:spLocks noGrp="1" noChangeArrowheads="1"/>
          </p:cNvSpPr>
          <p:nvPr>
            <p:ph type="ctrTitle"/>
          </p:nvPr>
        </p:nvSpPr>
        <p:spPr>
          <a:xfrm>
            <a:off x="990600" y="2362200"/>
            <a:ext cx="2133600" cy="776288"/>
          </a:xfrm>
          <a:solidFill>
            <a:schemeClr val="tx1">
              <a:alpha val="32156"/>
            </a:schemeClr>
          </a:solidFill>
        </p:spPr>
        <p:txBody>
          <a:bodyPr/>
          <a:lstStyle/>
          <a:p>
            <a:pPr eaLnBrk="1" hangingPunct="1"/>
            <a:r>
              <a:rPr lang="es-PR" altLang="en-US" smtClean="0">
                <a:solidFill>
                  <a:schemeClr val="bg1"/>
                </a:solidFill>
                <a:latin typeface="Candara" panose="020E0502030303020204" pitchFamily="34" charset="0"/>
              </a:rPr>
              <a:t>Punto 1</a:t>
            </a:r>
          </a:p>
        </p:txBody>
      </p:sp>
      <p:sp>
        <p:nvSpPr>
          <p:cNvPr id="8198" name="Rectangle 6"/>
          <p:cNvSpPr>
            <a:spLocks noGrp="1" noChangeArrowheads="1"/>
          </p:cNvSpPr>
          <p:nvPr>
            <p:ph type="subTitle" idx="1"/>
          </p:nvPr>
        </p:nvSpPr>
        <p:spPr>
          <a:solidFill>
            <a:schemeClr val="tx1">
              <a:alpha val="25882"/>
            </a:schemeClr>
          </a:solidFill>
        </p:spPr>
        <p:txBody>
          <a:bodyPr/>
          <a:lstStyle/>
          <a:p>
            <a:pPr eaLnBrk="1" hangingPunct="1"/>
            <a:r>
              <a:rPr lang="es-PR" altLang="en-US" sz="4000" smtClean="0">
                <a:solidFill>
                  <a:schemeClr val="bg1"/>
                </a:solidFill>
                <a:latin typeface="Candara" panose="020E0502030303020204" pitchFamily="34" charset="0"/>
              </a:rPr>
              <a:t>Que tenga un buen concepto de sí pero no demasiado alto</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90" name="Date Placeholder 1"/>
          <p:cNvSpPr>
            <a:spLocks noGrp="1"/>
          </p:cNvSpPr>
          <p:nvPr>
            <p:ph type="dt" sz="quarter" idx="10"/>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(787) 890-0118</a:t>
            </a:r>
          </a:p>
          <a:p>
            <a:pPr>
              <a:spcBef>
                <a:spcPct val="0"/>
              </a:spcBef>
              <a:buClrTx/>
              <a:buSzTx/>
              <a:buFontTx/>
              <a:buNone/>
            </a:pPr>
            <a:r>
              <a:rPr lang="es-PR" altLang="en-US" sz="1400" smtClean="0">
                <a:latin typeface="Arial" panose="020B0604020202020204" pitchFamily="34" charset="0"/>
              </a:rPr>
              <a:t>www.iglesiabiblicabautista.org</a:t>
            </a:r>
          </a:p>
        </p:txBody>
      </p:sp>
      <p:sp>
        <p:nvSpPr>
          <p:cNvPr id="63491" name="Footer Placeholder 2"/>
          <p:cNvSpPr>
            <a:spLocks noGrp="1"/>
          </p:cNvSpPr>
          <p:nvPr>
            <p:ph type="ftr" sz="quarter" idx="11"/>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Iglesia Bíblica Bautista de Aguadilla</a:t>
            </a:r>
          </a:p>
        </p:txBody>
      </p:sp>
      <p:pic>
        <p:nvPicPr>
          <p:cNvPr id="63492" name="Picture 4" descr="humility"/>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91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3493" name="Text Box 3"/>
          <p:cNvSpPr txBox="1">
            <a:spLocks noChangeArrowheads="1"/>
          </p:cNvSpPr>
          <p:nvPr/>
        </p:nvSpPr>
        <p:spPr bwMode="auto">
          <a:xfrm>
            <a:off x="228600" y="230188"/>
            <a:ext cx="5002213" cy="457200"/>
          </a:xfrm>
          <a:prstGeom prst="rect">
            <a:avLst/>
          </a:prstGeom>
          <a:solidFill>
            <a:schemeClr val="tx1">
              <a:alpha val="32941"/>
            </a:schemeClr>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eaLnBrk="1" hangingPunct="1">
              <a:spcBef>
                <a:spcPct val="0"/>
              </a:spcBef>
              <a:buClrTx/>
              <a:buSzTx/>
              <a:buFontTx/>
              <a:buNone/>
            </a:pPr>
            <a:r>
              <a:rPr lang="es-PR" altLang="en-US" sz="2400">
                <a:solidFill>
                  <a:schemeClr val="bg1"/>
                </a:solidFill>
              </a:rPr>
              <a:t>Jesús lava los pies de sus discípulos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Date Placeholder 3"/>
          <p:cNvSpPr>
            <a:spLocks noGrp="1"/>
          </p:cNvSpPr>
          <p:nvPr>
            <p:ph type="dt" sz="quarter" idx="10"/>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(787) 890-0118</a:t>
            </a:r>
          </a:p>
          <a:p>
            <a:pPr>
              <a:spcBef>
                <a:spcPct val="0"/>
              </a:spcBef>
              <a:buClrTx/>
              <a:buSzTx/>
              <a:buFontTx/>
              <a:buNone/>
            </a:pPr>
            <a:r>
              <a:rPr lang="es-PR" altLang="en-US" sz="1400" smtClean="0">
                <a:latin typeface="Arial" panose="020B0604020202020204" pitchFamily="34" charset="0"/>
              </a:rPr>
              <a:t>www.iglesiabiblicabautista.org</a:t>
            </a:r>
          </a:p>
        </p:txBody>
      </p:sp>
      <p:sp>
        <p:nvSpPr>
          <p:cNvPr id="65539" name="Footer Placeholder 4"/>
          <p:cNvSpPr>
            <a:spLocks noGrp="1"/>
          </p:cNvSpPr>
          <p:nvPr>
            <p:ph type="ftr" sz="quarter" idx="11"/>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Iglesia Bíblica Bautista de Aguadilla</a:t>
            </a:r>
          </a:p>
        </p:txBody>
      </p:sp>
      <p:sp>
        <p:nvSpPr>
          <p:cNvPr id="65540" name="Rectangle 2"/>
          <p:cNvSpPr>
            <a:spLocks noGrp="1" noChangeArrowheads="1"/>
          </p:cNvSpPr>
          <p:nvPr>
            <p:ph type="title"/>
          </p:nvPr>
        </p:nvSpPr>
        <p:spPr/>
        <p:txBody>
          <a:bodyPr/>
          <a:lstStyle/>
          <a:p>
            <a:pPr eaLnBrk="1" hangingPunct="1"/>
            <a:r>
              <a:rPr lang="es-PR" altLang="en-US" smtClean="0">
                <a:latin typeface="Candara" panose="020E0502030303020204" pitchFamily="34" charset="0"/>
              </a:rPr>
              <a:t>Pensamiento 2</a:t>
            </a:r>
          </a:p>
        </p:txBody>
      </p:sp>
      <p:sp>
        <p:nvSpPr>
          <p:cNvPr id="65541" name="Rectangle 4"/>
          <p:cNvSpPr>
            <a:spLocks noGrp="1" noChangeArrowheads="1"/>
          </p:cNvSpPr>
          <p:nvPr>
            <p:ph type="body" idx="1"/>
          </p:nvPr>
        </p:nvSpPr>
        <p:spPr/>
        <p:txBody>
          <a:bodyPr/>
          <a:lstStyle/>
          <a:p>
            <a:pPr eaLnBrk="1" hangingPunct="1"/>
            <a:r>
              <a:rPr lang="es-PR" altLang="en-US" smtClean="0">
                <a:latin typeface="Candara" panose="020E0502030303020204" pitchFamily="34" charset="0"/>
              </a:rPr>
              <a:t>Dios dota al creyente con una cierta medida de dones espirituales.</a:t>
            </a:r>
          </a:p>
          <a:p>
            <a:pPr lvl="1" eaLnBrk="1" hangingPunct="1"/>
            <a:r>
              <a:rPr lang="es-PR" altLang="en-US" smtClean="0">
                <a:latin typeface="Candara" panose="020E0502030303020204" pitchFamily="34" charset="0"/>
              </a:rPr>
              <a:t>El creyente debe utilizarlos conforme a la medida de fe que Dios le ha dado para su uso. </a:t>
            </a:r>
          </a:p>
          <a:p>
            <a:pPr lvl="1" eaLnBrk="1" hangingPunct="1"/>
            <a:r>
              <a:rPr lang="es-PR" altLang="en-US" smtClean="0">
                <a:latin typeface="Candara" panose="020E0502030303020204" pitchFamily="34" charset="0"/>
              </a:rPr>
              <a:t>Sin embargo, el creyente debe orar siempre pidiendo más y más fe.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7586" name="Date Placeholder 3"/>
          <p:cNvSpPr>
            <a:spLocks noGrp="1"/>
          </p:cNvSpPr>
          <p:nvPr>
            <p:ph type="dt" sz="quarter" idx="10"/>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(787) 890-0118</a:t>
            </a:r>
          </a:p>
          <a:p>
            <a:pPr>
              <a:spcBef>
                <a:spcPct val="0"/>
              </a:spcBef>
              <a:buClrTx/>
              <a:buSzTx/>
              <a:buFontTx/>
              <a:buNone/>
            </a:pPr>
            <a:r>
              <a:rPr lang="es-PR" altLang="en-US" sz="1400" smtClean="0">
                <a:latin typeface="Arial" panose="020B0604020202020204" pitchFamily="34" charset="0"/>
              </a:rPr>
              <a:t>www.iglesiabiblicabautista.org</a:t>
            </a:r>
          </a:p>
        </p:txBody>
      </p:sp>
      <p:sp>
        <p:nvSpPr>
          <p:cNvPr id="67587" name="Footer Placeholder 4"/>
          <p:cNvSpPr>
            <a:spLocks noGrp="1"/>
          </p:cNvSpPr>
          <p:nvPr>
            <p:ph type="ftr" sz="quarter" idx="11"/>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Iglesia Bíblica Bautista de Aguadilla</a:t>
            </a:r>
          </a:p>
        </p:txBody>
      </p:sp>
      <p:sp>
        <p:nvSpPr>
          <p:cNvPr id="67588" name="Rectangle 2"/>
          <p:cNvSpPr>
            <a:spLocks noGrp="1" noChangeArrowheads="1"/>
          </p:cNvSpPr>
          <p:nvPr>
            <p:ph type="title"/>
          </p:nvPr>
        </p:nvSpPr>
        <p:spPr/>
        <p:txBody>
          <a:bodyPr/>
          <a:lstStyle/>
          <a:p>
            <a:pPr eaLnBrk="1" hangingPunct="1"/>
            <a:r>
              <a:rPr lang="es-PR" altLang="en-US" smtClean="0">
                <a:latin typeface="Candara" panose="020E0502030303020204" pitchFamily="34" charset="0"/>
              </a:rPr>
              <a:t>Pensamiento 2</a:t>
            </a:r>
          </a:p>
        </p:txBody>
      </p:sp>
      <p:sp>
        <p:nvSpPr>
          <p:cNvPr id="67589" name="Rectangle 3"/>
          <p:cNvSpPr>
            <a:spLocks noGrp="1" noChangeArrowheads="1"/>
          </p:cNvSpPr>
          <p:nvPr>
            <p:ph type="body" idx="1"/>
          </p:nvPr>
        </p:nvSpPr>
        <p:spPr/>
        <p:txBody>
          <a:bodyPr/>
          <a:lstStyle/>
          <a:p>
            <a:pPr eaLnBrk="1" hangingPunct="1">
              <a:buFont typeface="Wingdings" panose="05000000000000000000" pitchFamily="2" charset="2"/>
              <a:buNone/>
            </a:pPr>
            <a:r>
              <a:rPr lang="es-PR" altLang="en-US" smtClean="0">
                <a:solidFill>
                  <a:srgbClr val="000000"/>
                </a:solidFill>
                <a:latin typeface="Candara" panose="020E0502030303020204" pitchFamily="34" charset="0"/>
              </a:rPr>
              <a:t>"</a:t>
            </a:r>
            <a:r>
              <a:rPr lang="es-ES" altLang="en-US" i="1" smtClean="0">
                <a:solidFill>
                  <a:srgbClr val="000000"/>
                </a:solidFill>
                <a:latin typeface="Candara" panose="020E0502030303020204" pitchFamily="34" charset="0"/>
              </a:rPr>
              <a:t>Dijeron los apóstoles al Señor: Auméntanos la fe.</a:t>
            </a:r>
            <a:r>
              <a:rPr lang="es-PR" altLang="en-US" smtClean="0">
                <a:solidFill>
                  <a:srgbClr val="000000"/>
                </a:solidFill>
                <a:latin typeface="Candara" panose="020E0502030303020204" pitchFamily="34" charset="0"/>
              </a:rPr>
              <a:t>" </a:t>
            </a:r>
          </a:p>
          <a:p>
            <a:pPr eaLnBrk="1" hangingPunct="1">
              <a:buFont typeface="Wingdings" panose="05000000000000000000" pitchFamily="2" charset="2"/>
              <a:buNone/>
            </a:pPr>
            <a:r>
              <a:rPr lang="es-PR" altLang="en-US" smtClean="0">
                <a:solidFill>
                  <a:srgbClr val="A50021"/>
                </a:solidFill>
                <a:latin typeface="Candara" panose="020E0502030303020204" pitchFamily="34" charset="0"/>
              </a:rPr>
              <a:t>(Lucas 17.5)</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4" name="Date Placeholder 3"/>
          <p:cNvSpPr>
            <a:spLocks noGrp="1"/>
          </p:cNvSpPr>
          <p:nvPr>
            <p:ph type="dt" sz="quarter" idx="10"/>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(787) 890-0118</a:t>
            </a:r>
          </a:p>
          <a:p>
            <a:pPr>
              <a:spcBef>
                <a:spcPct val="0"/>
              </a:spcBef>
              <a:buClrTx/>
              <a:buSzTx/>
              <a:buFontTx/>
              <a:buNone/>
            </a:pPr>
            <a:r>
              <a:rPr lang="es-PR" altLang="en-US" sz="1400" smtClean="0">
                <a:latin typeface="Arial" panose="020B0604020202020204" pitchFamily="34" charset="0"/>
              </a:rPr>
              <a:t>www.iglesiabiblicabautista.org</a:t>
            </a:r>
          </a:p>
        </p:txBody>
      </p:sp>
      <p:sp>
        <p:nvSpPr>
          <p:cNvPr id="69635" name="Footer Placeholder 4"/>
          <p:cNvSpPr>
            <a:spLocks noGrp="1"/>
          </p:cNvSpPr>
          <p:nvPr>
            <p:ph type="ftr" sz="quarter" idx="11"/>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Iglesia Bíblica Bautista de Aguadilla</a:t>
            </a:r>
          </a:p>
        </p:txBody>
      </p:sp>
      <p:sp>
        <p:nvSpPr>
          <p:cNvPr id="69636" name="Rectangle 2"/>
          <p:cNvSpPr>
            <a:spLocks noGrp="1" noChangeArrowheads="1"/>
          </p:cNvSpPr>
          <p:nvPr>
            <p:ph type="title"/>
          </p:nvPr>
        </p:nvSpPr>
        <p:spPr/>
        <p:txBody>
          <a:bodyPr/>
          <a:lstStyle/>
          <a:p>
            <a:pPr eaLnBrk="1" hangingPunct="1"/>
            <a:r>
              <a:rPr lang="es-PR" altLang="en-US" smtClean="0">
                <a:latin typeface="Candara" panose="020E0502030303020204" pitchFamily="34" charset="0"/>
              </a:rPr>
              <a:t>Pensamiento 2</a:t>
            </a:r>
          </a:p>
        </p:txBody>
      </p:sp>
      <p:sp>
        <p:nvSpPr>
          <p:cNvPr id="69637" name="Rectangle 3"/>
          <p:cNvSpPr>
            <a:spLocks noGrp="1" noChangeArrowheads="1"/>
          </p:cNvSpPr>
          <p:nvPr>
            <p:ph type="body" idx="1"/>
          </p:nvPr>
        </p:nvSpPr>
        <p:spPr/>
        <p:txBody>
          <a:bodyPr/>
          <a:lstStyle/>
          <a:p>
            <a:pPr eaLnBrk="1" hangingPunct="1">
              <a:buFont typeface="Wingdings" panose="05000000000000000000" pitchFamily="2" charset="2"/>
              <a:buNone/>
            </a:pPr>
            <a:r>
              <a:rPr lang="es-PR" altLang="en-US" smtClean="0">
                <a:solidFill>
                  <a:srgbClr val="000000"/>
                </a:solidFill>
                <a:latin typeface="Candara" panose="020E0502030303020204" pitchFamily="34" charset="0"/>
              </a:rPr>
              <a:t>"</a:t>
            </a:r>
            <a:r>
              <a:rPr lang="es-ES" altLang="en-US" i="1" smtClean="0">
                <a:solidFill>
                  <a:srgbClr val="000000"/>
                </a:solidFill>
                <a:latin typeface="Candara" panose="020E0502030303020204" pitchFamily="34" charset="0"/>
              </a:rPr>
              <a:t>Así que la fe es por el oír, y el oír, por la palabra de Dios.</a:t>
            </a:r>
            <a:r>
              <a:rPr lang="es-PR" altLang="en-US" smtClean="0">
                <a:solidFill>
                  <a:srgbClr val="000000"/>
                </a:solidFill>
                <a:latin typeface="Candara" panose="020E0502030303020204" pitchFamily="34" charset="0"/>
              </a:rPr>
              <a:t>" </a:t>
            </a:r>
          </a:p>
          <a:p>
            <a:pPr eaLnBrk="1" hangingPunct="1">
              <a:buFont typeface="Wingdings" panose="05000000000000000000" pitchFamily="2" charset="2"/>
              <a:buNone/>
            </a:pPr>
            <a:r>
              <a:rPr lang="es-PR" altLang="en-US" smtClean="0">
                <a:solidFill>
                  <a:srgbClr val="A50021"/>
                </a:solidFill>
                <a:latin typeface="Candara" panose="020E0502030303020204" pitchFamily="34" charset="0"/>
              </a:rPr>
              <a:t>(Romanos 10.17)</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Date Placeholder 3"/>
          <p:cNvSpPr>
            <a:spLocks noGrp="1"/>
          </p:cNvSpPr>
          <p:nvPr>
            <p:ph type="dt" sz="quarter" idx="10"/>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(787) 890-0118</a:t>
            </a:r>
          </a:p>
          <a:p>
            <a:pPr>
              <a:spcBef>
                <a:spcPct val="0"/>
              </a:spcBef>
              <a:buClrTx/>
              <a:buSzTx/>
              <a:buFontTx/>
              <a:buNone/>
            </a:pPr>
            <a:r>
              <a:rPr lang="es-PR" altLang="en-US" sz="1400" smtClean="0">
                <a:latin typeface="Arial" panose="020B0604020202020204" pitchFamily="34" charset="0"/>
              </a:rPr>
              <a:t>www.iglesiabiblicabautista.org</a:t>
            </a:r>
          </a:p>
        </p:txBody>
      </p:sp>
      <p:sp>
        <p:nvSpPr>
          <p:cNvPr id="71683" name="Footer Placeholder 4"/>
          <p:cNvSpPr>
            <a:spLocks noGrp="1"/>
          </p:cNvSpPr>
          <p:nvPr>
            <p:ph type="ftr" sz="quarter" idx="11"/>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Iglesia Bíblica Bautista de Aguadilla</a:t>
            </a:r>
          </a:p>
        </p:txBody>
      </p:sp>
      <p:sp>
        <p:nvSpPr>
          <p:cNvPr id="71684" name="Rectangle 5"/>
          <p:cNvSpPr>
            <a:spLocks noGrp="1" noChangeArrowheads="1"/>
          </p:cNvSpPr>
          <p:nvPr>
            <p:ph type="title"/>
          </p:nvPr>
        </p:nvSpPr>
        <p:spPr/>
        <p:txBody>
          <a:bodyPr/>
          <a:lstStyle/>
          <a:p>
            <a:pPr eaLnBrk="1" hangingPunct="1"/>
            <a:r>
              <a:rPr lang="es-PR" altLang="en-US" smtClean="0">
                <a:latin typeface="Candara" panose="020E0502030303020204" pitchFamily="34" charset="0"/>
              </a:rPr>
              <a:t>Humildad en Mateo</a:t>
            </a:r>
          </a:p>
        </p:txBody>
      </p:sp>
      <p:sp>
        <p:nvSpPr>
          <p:cNvPr id="71685" name="Rectangle 6"/>
          <p:cNvSpPr>
            <a:spLocks noGrp="1" noChangeArrowheads="1"/>
          </p:cNvSpPr>
          <p:nvPr>
            <p:ph type="body" idx="1"/>
          </p:nvPr>
        </p:nvSpPr>
        <p:spPr/>
        <p:txBody>
          <a:bodyPr/>
          <a:lstStyle/>
          <a:p>
            <a:pPr eaLnBrk="1" hangingPunct="1">
              <a:lnSpc>
                <a:spcPct val="80000"/>
              </a:lnSpc>
            </a:pPr>
            <a:r>
              <a:rPr lang="es-ES" altLang="en-US" sz="2800" smtClean="0">
                <a:latin typeface="Candara" panose="020E0502030303020204" pitchFamily="34" charset="0"/>
              </a:rPr>
              <a:t>Bienaventurados los mansos, ﻿Mateo 5.5﻿.</a:t>
            </a:r>
          </a:p>
          <a:p>
            <a:pPr eaLnBrk="1" hangingPunct="1">
              <a:lnSpc>
                <a:spcPct val="80000"/>
              </a:lnSpc>
            </a:pPr>
            <a:r>
              <a:rPr lang="es-ES" altLang="en-US" sz="2800" smtClean="0">
                <a:latin typeface="Candara" panose="020E0502030303020204" pitchFamily="34" charset="0"/>
              </a:rPr>
              <a:t>Ejemplo supremo de humildad, ﻿Mateo 8.20﻿.</a:t>
            </a:r>
          </a:p>
          <a:p>
            <a:pPr eaLnBrk="1" hangingPunct="1">
              <a:lnSpc>
                <a:spcPct val="80000"/>
              </a:lnSpc>
            </a:pPr>
            <a:r>
              <a:rPr lang="es-ES" altLang="en-US" sz="2800" smtClean="0">
                <a:latin typeface="Candara" panose="020E0502030303020204" pitchFamily="34" charset="0"/>
              </a:rPr>
              <a:t>Milagros en privado, ﻿Mateo 9.29–31﻿.</a:t>
            </a:r>
          </a:p>
          <a:p>
            <a:pPr eaLnBrk="1" hangingPunct="1">
              <a:lnSpc>
                <a:spcPct val="80000"/>
              </a:lnSpc>
            </a:pPr>
            <a:r>
              <a:rPr lang="es-ES" altLang="en-US" sz="2800" smtClean="0">
                <a:latin typeface="Candara" panose="020E0502030303020204" pitchFamily="34" charset="0"/>
              </a:rPr>
              <a:t>Discípulos y siervos, ﻿Mateo 10.24﻿.</a:t>
            </a:r>
          </a:p>
          <a:p>
            <a:pPr eaLnBrk="1" hangingPunct="1">
              <a:lnSpc>
                <a:spcPct val="80000"/>
              </a:lnSpc>
            </a:pPr>
            <a:r>
              <a:rPr lang="es-ES" altLang="en-US" sz="2800" smtClean="0">
                <a:latin typeface="Candara" panose="020E0502030303020204" pitchFamily="34" charset="0"/>
              </a:rPr>
              <a:t>Humildad de Jesús, ﻿Mateo 12.15﻿.﻿21﻿</a:t>
            </a:r>
          </a:p>
          <a:p>
            <a:pPr eaLnBrk="1" hangingPunct="1">
              <a:lnSpc>
                <a:spcPct val="80000"/>
              </a:lnSpc>
            </a:pPr>
            <a:r>
              <a:rPr lang="es-ES" altLang="en-US" sz="2800" smtClean="0">
                <a:latin typeface="Candara" panose="020E0502030303020204" pitchFamily="34" charset="0"/>
              </a:rPr>
              <a:t>Humildes como niños, ﻿Mateo 18.2–4﻿</a:t>
            </a:r>
          </a:p>
          <a:p>
            <a:pPr eaLnBrk="1" hangingPunct="1">
              <a:lnSpc>
                <a:spcPct val="80000"/>
              </a:lnSpc>
            </a:pPr>
            <a:r>
              <a:rPr lang="es-ES" altLang="en-US" sz="2800" smtClean="0">
                <a:latin typeface="Candara" panose="020E0502030303020204" pitchFamily="34" charset="0"/>
              </a:rPr>
              <a:t>Grandeza mediante humildad, ﻿Mateo 20.20–28﻿.</a:t>
            </a:r>
          </a:p>
          <a:p>
            <a:pPr eaLnBrk="1" hangingPunct="1">
              <a:lnSpc>
                <a:spcPct val="80000"/>
              </a:lnSpc>
            </a:pPr>
            <a:r>
              <a:rPr lang="es-ES" altLang="en-US" sz="2800" smtClean="0">
                <a:latin typeface="Candara" panose="020E0502030303020204" pitchFamily="34" charset="0"/>
              </a:rPr>
              <a:t>Actitud de siervo, ﻿Mateo 23.8–12﻿</a:t>
            </a:r>
            <a:endParaRPr lang="es-PR" altLang="en-US" sz="2800" smtClean="0">
              <a:latin typeface="Candara" panose="020E0502030303020204" pitchFamily="34"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30" name="Date Placeholder 3"/>
          <p:cNvSpPr>
            <a:spLocks noGrp="1"/>
          </p:cNvSpPr>
          <p:nvPr>
            <p:ph type="dt" sz="quarter" idx="10"/>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(787) 890-0118</a:t>
            </a:r>
          </a:p>
          <a:p>
            <a:pPr>
              <a:spcBef>
                <a:spcPct val="0"/>
              </a:spcBef>
              <a:buClrTx/>
              <a:buSzTx/>
              <a:buFontTx/>
              <a:buNone/>
            </a:pPr>
            <a:r>
              <a:rPr lang="es-PR" altLang="en-US" sz="1400" smtClean="0">
                <a:latin typeface="Arial" panose="020B0604020202020204" pitchFamily="34" charset="0"/>
              </a:rPr>
              <a:t>www.iglesiabiblicabautista.org</a:t>
            </a:r>
          </a:p>
        </p:txBody>
      </p:sp>
      <p:sp>
        <p:nvSpPr>
          <p:cNvPr id="73731" name="Footer Placeholder 4"/>
          <p:cNvSpPr>
            <a:spLocks noGrp="1"/>
          </p:cNvSpPr>
          <p:nvPr>
            <p:ph type="ftr" sz="quarter" idx="11"/>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Iglesia Bíblica Bautista de Aguadilla</a:t>
            </a:r>
          </a:p>
        </p:txBody>
      </p:sp>
      <p:sp>
        <p:nvSpPr>
          <p:cNvPr id="73732" name="Rectangle 2"/>
          <p:cNvSpPr>
            <a:spLocks noGrp="1" noChangeArrowheads="1"/>
          </p:cNvSpPr>
          <p:nvPr>
            <p:ph type="title"/>
          </p:nvPr>
        </p:nvSpPr>
        <p:spPr/>
        <p:txBody>
          <a:bodyPr/>
          <a:lstStyle/>
          <a:p>
            <a:pPr eaLnBrk="1" hangingPunct="1"/>
            <a:r>
              <a:rPr lang="es-PR" altLang="en-US" smtClean="0">
                <a:latin typeface="Candara" panose="020E0502030303020204" pitchFamily="34" charset="0"/>
              </a:rPr>
              <a:t>Orgullo en Mateo</a:t>
            </a:r>
          </a:p>
        </p:txBody>
      </p:sp>
      <p:sp>
        <p:nvSpPr>
          <p:cNvPr id="73733" name="Rectangle 3"/>
          <p:cNvSpPr>
            <a:spLocks noGrp="1" noChangeArrowheads="1"/>
          </p:cNvSpPr>
          <p:nvPr>
            <p:ph type="body" idx="1"/>
          </p:nvPr>
        </p:nvSpPr>
        <p:spPr/>
        <p:txBody>
          <a:bodyPr/>
          <a:lstStyle/>
          <a:p>
            <a:pPr eaLnBrk="1" hangingPunct="1"/>
            <a:r>
              <a:rPr lang="es-ES" altLang="en-US" smtClean="0">
                <a:latin typeface="Candara" panose="020E0502030303020204" pitchFamily="34" charset="0"/>
              </a:rPr>
              <a:t>Dar con alarde, ﻿Mateo 6.2﻿.</a:t>
            </a:r>
          </a:p>
          <a:p>
            <a:pPr eaLnBrk="1" hangingPunct="1"/>
            <a:r>
              <a:rPr lang="es-ES" altLang="en-US" smtClean="0">
                <a:latin typeface="Candara" panose="020E0502030303020204" pitchFamily="34" charset="0"/>
              </a:rPr>
              <a:t>Deseos de grandeza, ﻿Mateo 18.1–10﻿.</a:t>
            </a:r>
          </a:p>
          <a:p>
            <a:pPr eaLnBrk="1" hangingPunct="1"/>
            <a:r>
              <a:rPr lang="es-ES" altLang="en-US" smtClean="0">
                <a:latin typeface="Candara" panose="020E0502030303020204" pitchFamily="34" charset="0"/>
              </a:rPr>
              <a:t>Jesús denuncia vanidad, ﻿Mateo 23.6–12</a:t>
            </a:r>
            <a:endParaRPr lang="es-PR" altLang="en-US" smtClean="0">
              <a:latin typeface="Candara" panose="020E0502030303020204" pitchFamily="34"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8" name="Rectangle 14"/>
          <p:cNvSpPr>
            <a:spLocks noGrp="1" noChangeArrowheads="1"/>
          </p:cNvSpPr>
          <p:nvPr>
            <p:ph type="dt" sz="quarter" idx="10"/>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(787) 890-0118</a:t>
            </a:r>
          </a:p>
          <a:p>
            <a:pPr>
              <a:spcBef>
                <a:spcPct val="0"/>
              </a:spcBef>
              <a:buClrTx/>
              <a:buSzTx/>
              <a:buFontTx/>
              <a:buNone/>
            </a:pPr>
            <a:r>
              <a:rPr lang="es-PR" altLang="en-US" sz="1400" smtClean="0">
                <a:latin typeface="Arial" panose="020B0604020202020204" pitchFamily="34" charset="0"/>
              </a:rPr>
              <a:t>www.iglesiabiblicabautista.org</a:t>
            </a:r>
          </a:p>
        </p:txBody>
      </p:sp>
      <p:sp>
        <p:nvSpPr>
          <p:cNvPr id="75779" name="Rectangle 15"/>
          <p:cNvSpPr>
            <a:spLocks noGrp="1" noChangeArrowheads="1"/>
          </p:cNvSpPr>
          <p:nvPr>
            <p:ph type="ftr" sz="quarter" idx="11"/>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Iglesia Bíblica Bautista de Aguadilla</a:t>
            </a:r>
          </a:p>
        </p:txBody>
      </p:sp>
      <p:pic>
        <p:nvPicPr>
          <p:cNvPr id="75780"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5781" name="Rectangle 4"/>
          <p:cNvSpPr>
            <a:spLocks noGrp="1" noChangeArrowheads="1"/>
          </p:cNvSpPr>
          <p:nvPr>
            <p:ph type="ctrTitle"/>
          </p:nvPr>
        </p:nvSpPr>
        <p:spPr>
          <a:xfrm>
            <a:off x="990600" y="2362200"/>
            <a:ext cx="2209800" cy="776288"/>
          </a:xfrm>
          <a:solidFill>
            <a:schemeClr val="tx1">
              <a:alpha val="32941"/>
            </a:schemeClr>
          </a:solidFill>
        </p:spPr>
        <p:txBody>
          <a:bodyPr/>
          <a:lstStyle/>
          <a:p>
            <a:pPr eaLnBrk="1" hangingPunct="1"/>
            <a:r>
              <a:rPr lang="es-PR" altLang="en-US" smtClean="0">
                <a:solidFill>
                  <a:schemeClr val="bg1"/>
                </a:solidFill>
                <a:latin typeface="Candara" panose="020E0502030303020204" pitchFamily="34" charset="0"/>
              </a:rPr>
              <a:t>Punto 2</a:t>
            </a:r>
          </a:p>
        </p:txBody>
      </p:sp>
      <p:sp>
        <p:nvSpPr>
          <p:cNvPr id="75782" name="Rectangle 5"/>
          <p:cNvSpPr>
            <a:spLocks noGrp="1" noChangeArrowheads="1"/>
          </p:cNvSpPr>
          <p:nvPr>
            <p:ph type="subTitle" idx="1"/>
          </p:nvPr>
        </p:nvSpPr>
        <p:spPr>
          <a:xfrm>
            <a:off x="1371600" y="3886200"/>
            <a:ext cx="6400800" cy="1371600"/>
          </a:xfrm>
          <a:solidFill>
            <a:schemeClr val="tx1">
              <a:alpha val="32941"/>
            </a:schemeClr>
          </a:solidFill>
        </p:spPr>
        <p:txBody>
          <a:bodyPr/>
          <a:lstStyle/>
          <a:p>
            <a:pPr marL="457200" lvl="1" indent="0" algn="ctr" eaLnBrk="1" hangingPunct="1">
              <a:buFont typeface="Wingdings" panose="05000000000000000000" pitchFamily="2" charset="2"/>
              <a:buNone/>
            </a:pPr>
            <a:r>
              <a:rPr lang="es-PR" altLang="en-US" sz="4000" smtClean="0">
                <a:solidFill>
                  <a:schemeClr val="bg1"/>
                </a:solidFill>
                <a:latin typeface="Candara" panose="020E0502030303020204" pitchFamily="34" charset="0"/>
              </a:rPr>
              <a:t>Que use bien los dones que Dios le ha dado</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7826" name="Date Placeholder 3"/>
          <p:cNvSpPr>
            <a:spLocks noGrp="1"/>
          </p:cNvSpPr>
          <p:nvPr>
            <p:ph type="dt" sz="quarter" idx="10"/>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(787) 890-0118</a:t>
            </a:r>
          </a:p>
          <a:p>
            <a:pPr>
              <a:spcBef>
                <a:spcPct val="0"/>
              </a:spcBef>
              <a:buClrTx/>
              <a:buSzTx/>
              <a:buFontTx/>
              <a:buNone/>
            </a:pPr>
            <a:r>
              <a:rPr lang="es-PR" altLang="en-US" sz="1400" smtClean="0">
                <a:latin typeface="Arial" panose="020B0604020202020204" pitchFamily="34" charset="0"/>
              </a:rPr>
              <a:t>www.iglesiabiblicabautista.org</a:t>
            </a:r>
          </a:p>
        </p:txBody>
      </p:sp>
      <p:sp>
        <p:nvSpPr>
          <p:cNvPr id="77827" name="Footer Placeholder 4"/>
          <p:cNvSpPr>
            <a:spLocks noGrp="1"/>
          </p:cNvSpPr>
          <p:nvPr>
            <p:ph type="ftr" sz="quarter" idx="11"/>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Iglesia Bíblica Bautista de Aguadilla</a:t>
            </a:r>
          </a:p>
        </p:txBody>
      </p:sp>
      <p:sp>
        <p:nvSpPr>
          <p:cNvPr id="77828" name="Rectangle 2"/>
          <p:cNvSpPr>
            <a:spLocks noGrp="1" noChangeArrowheads="1"/>
          </p:cNvSpPr>
          <p:nvPr>
            <p:ph type="title"/>
          </p:nvPr>
        </p:nvSpPr>
        <p:spPr/>
        <p:txBody>
          <a:bodyPr/>
          <a:lstStyle/>
          <a:p>
            <a:pPr eaLnBrk="1" hangingPunct="1"/>
            <a:r>
              <a:rPr lang="es-PR" altLang="en-US" smtClean="0">
                <a:latin typeface="Candara" panose="020E0502030303020204" pitchFamily="34" charset="0"/>
              </a:rPr>
              <a:t>Los Dones Espirituales</a:t>
            </a:r>
          </a:p>
        </p:txBody>
      </p:sp>
      <p:sp>
        <p:nvSpPr>
          <p:cNvPr id="77829" name="Rectangle 3"/>
          <p:cNvSpPr>
            <a:spLocks noGrp="1" noChangeArrowheads="1"/>
          </p:cNvSpPr>
          <p:nvPr>
            <p:ph type="body" idx="1"/>
          </p:nvPr>
        </p:nvSpPr>
        <p:spPr/>
        <p:txBody>
          <a:bodyPr/>
          <a:lstStyle/>
          <a:p>
            <a:pPr eaLnBrk="1" hangingPunct="1">
              <a:lnSpc>
                <a:spcPct val="90000"/>
              </a:lnSpc>
            </a:pPr>
            <a:r>
              <a:rPr lang="es-PR" altLang="en-US" sz="2800" smtClean="0">
                <a:latin typeface="Candara" panose="020E0502030303020204" pitchFamily="34" charset="0"/>
              </a:rPr>
              <a:t>La palabra don indica una capacidad muy especial dada por Dios al creyente.</a:t>
            </a:r>
          </a:p>
          <a:p>
            <a:pPr lvl="1" eaLnBrk="1" hangingPunct="1">
              <a:lnSpc>
                <a:spcPct val="90000"/>
              </a:lnSpc>
            </a:pPr>
            <a:r>
              <a:rPr lang="es-PR" altLang="en-US" sz="2400" smtClean="0">
                <a:latin typeface="Candara" panose="020E0502030303020204" pitchFamily="34" charset="0"/>
              </a:rPr>
              <a:t>El don es de Dios; </a:t>
            </a:r>
            <a:r>
              <a:rPr lang="es-PR" altLang="en-US" sz="2400" u="sng" smtClean="0">
                <a:latin typeface="Candara" panose="020E0502030303020204" pitchFamily="34" charset="0"/>
              </a:rPr>
              <a:t>no</a:t>
            </a:r>
            <a:r>
              <a:rPr lang="es-PR" altLang="en-US" sz="2400" smtClean="0">
                <a:latin typeface="Candara" panose="020E0502030303020204" pitchFamily="34" charset="0"/>
              </a:rPr>
              <a:t> es un talento natural.</a:t>
            </a:r>
          </a:p>
          <a:p>
            <a:pPr lvl="1" eaLnBrk="1" hangingPunct="1">
              <a:lnSpc>
                <a:spcPct val="90000"/>
              </a:lnSpc>
            </a:pPr>
            <a:r>
              <a:rPr lang="es-PR" altLang="en-US" sz="2400" smtClean="0">
                <a:latin typeface="Candara" panose="020E0502030303020204" pitchFamily="34" charset="0"/>
              </a:rPr>
              <a:t>El creyente no lo puede adquirir a menos que Dios se lo de.</a:t>
            </a:r>
          </a:p>
          <a:p>
            <a:pPr eaLnBrk="1" hangingPunct="1">
              <a:lnSpc>
                <a:spcPct val="90000"/>
              </a:lnSpc>
            </a:pPr>
            <a:r>
              <a:rPr lang="es-PR" altLang="en-US" sz="2800" smtClean="0">
                <a:latin typeface="Candara" panose="020E0502030303020204" pitchFamily="34" charset="0"/>
              </a:rPr>
              <a:t>Es un don espiritual.</a:t>
            </a:r>
          </a:p>
          <a:p>
            <a:pPr lvl="1" eaLnBrk="1" hangingPunct="1">
              <a:lnSpc>
                <a:spcPct val="90000"/>
              </a:lnSpc>
            </a:pPr>
            <a:r>
              <a:rPr lang="es-PR" altLang="en-US" sz="2400" smtClean="0">
                <a:latin typeface="Candara" panose="020E0502030303020204" pitchFamily="34" charset="0"/>
              </a:rPr>
              <a:t>Es dado por el Espíritu Santo con fines espirituales.</a:t>
            </a:r>
          </a:p>
          <a:p>
            <a:pPr lvl="1" eaLnBrk="1" hangingPunct="1">
              <a:lnSpc>
                <a:spcPct val="90000"/>
              </a:lnSpc>
            </a:pPr>
            <a:r>
              <a:rPr lang="es-PR" altLang="en-US" sz="2400" smtClean="0">
                <a:latin typeface="Candara" panose="020E0502030303020204" pitchFamily="34" charset="0"/>
              </a:rPr>
              <a:t>Es dado para que el creyente pueda cumplir su tarea sobre la tierra. </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9874" name="Date Placeholder 3"/>
          <p:cNvSpPr>
            <a:spLocks noGrp="1"/>
          </p:cNvSpPr>
          <p:nvPr>
            <p:ph type="dt" sz="quarter" idx="10"/>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(787) 890-0118</a:t>
            </a:r>
          </a:p>
          <a:p>
            <a:pPr>
              <a:spcBef>
                <a:spcPct val="0"/>
              </a:spcBef>
              <a:buClrTx/>
              <a:buSzTx/>
              <a:buFontTx/>
              <a:buNone/>
            </a:pPr>
            <a:r>
              <a:rPr lang="es-PR" altLang="en-US" sz="1400" smtClean="0">
                <a:latin typeface="Arial" panose="020B0604020202020204" pitchFamily="34" charset="0"/>
              </a:rPr>
              <a:t>www.iglesiabiblicabautista.org</a:t>
            </a:r>
          </a:p>
        </p:txBody>
      </p:sp>
      <p:sp>
        <p:nvSpPr>
          <p:cNvPr id="79875" name="Footer Placeholder 4"/>
          <p:cNvSpPr>
            <a:spLocks noGrp="1"/>
          </p:cNvSpPr>
          <p:nvPr>
            <p:ph type="ftr" sz="quarter" idx="11"/>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Iglesia Bíblica Bautista de Aguadilla</a:t>
            </a:r>
          </a:p>
        </p:txBody>
      </p:sp>
      <p:sp>
        <p:nvSpPr>
          <p:cNvPr id="79876" name="Rectangle 2"/>
          <p:cNvSpPr>
            <a:spLocks noGrp="1" noChangeArrowheads="1"/>
          </p:cNvSpPr>
          <p:nvPr>
            <p:ph type="title"/>
          </p:nvPr>
        </p:nvSpPr>
        <p:spPr/>
        <p:txBody>
          <a:bodyPr/>
          <a:lstStyle/>
          <a:p>
            <a:pPr eaLnBrk="1" hangingPunct="1"/>
            <a:r>
              <a:rPr lang="es-PR" altLang="en-US" smtClean="0">
                <a:latin typeface="Candara" panose="020E0502030303020204" pitchFamily="34" charset="0"/>
              </a:rPr>
              <a:t>Los Dones Espirituales</a:t>
            </a:r>
          </a:p>
        </p:txBody>
      </p:sp>
      <p:sp>
        <p:nvSpPr>
          <p:cNvPr id="79877" name="Rectangle 3"/>
          <p:cNvSpPr>
            <a:spLocks noGrp="1" noChangeArrowheads="1"/>
          </p:cNvSpPr>
          <p:nvPr>
            <p:ph type="body" idx="1"/>
          </p:nvPr>
        </p:nvSpPr>
        <p:spPr/>
        <p:txBody>
          <a:bodyPr/>
          <a:lstStyle/>
          <a:p>
            <a:pPr eaLnBrk="1" hangingPunct="1"/>
            <a:r>
              <a:rPr lang="es-PR" altLang="en-US" smtClean="0">
                <a:latin typeface="Candara" panose="020E0502030303020204" pitchFamily="34" charset="0"/>
              </a:rPr>
              <a:t>Los dones han sido dados “según la gracia que nos es dada”.</a:t>
            </a:r>
          </a:p>
          <a:p>
            <a:pPr lvl="1" eaLnBrk="1" hangingPunct="1"/>
            <a:r>
              <a:rPr lang="es-PR" altLang="en-US" smtClean="0">
                <a:latin typeface="Candara" panose="020E0502030303020204" pitchFamily="34" charset="0"/>
              </a:rPr>
              <a:t>Esto significa que los dones son dados después que llegamos a conocer la gracia de Dios.</a:t>
            </a:r>
          </a:p>
          <a:p>
            <a:pPr lvl="1" eaLnBrk="1" hangingPunct="1"/>
            <a:r>
              <a:rPr lang="es-PR" altLang="en-US" smtClean="0">
                <a:latin typeface="Candara" panose="020E0502030303020204" pitchFamily="34" charset="0"/>
              </a:rPr>
              <a:t>Son parte de nuestra herencia en Cristo.</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22" name="Date Placeholder 3"/>
          <p:cNvSpPr>
            <a:spLocks noGrp="1"/>
          </p:cNvSpPr>
          <p:nvPr>
            <p:ph type="dt" sz="quarter" idx="10"/>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(787) 890-0118</a:t>
            </a:r>
          </a:p>
          <a:p>
            <a:pPr>
              <a:spcBef>
                <a:spcPct val="0"/>
              </a:spcBef>
              <a:buClrTx/>
              <a:buSzTx/>
              <a:buFontTx/>
              <a:buNone/>
            </a:pPr>
            <a:r>
              <a:rPr lang="es-PR" altLang="en-US" sz="1400" smtClean="0">
                <a:latin typeface="Arial" panose="020B0604020202020204" pitchFamily="34" charset="0"/>
              </a:rPr>
              <a:t>www.iglesiabiblicabautista.org</a:t>
            </a:r>
          </a:p>
        </p:txBody>
      </p:sp>
      <p:sp>
        <p:nvSpPr>
          <p:cNvPr id="81923" name="Footer Placeholder 4"/>
          <p:cNvSpPr>
            <a:spLocks noGrp="1"/>
          </p:cNvSpPr>
          <p:nvPr>
            <p:ph type="ftr" sz="quarter" idx="11"/>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Iglesia Bíblica Bautista de Aguadilla</a:t>
            </a:r>
          </a:p>
        </p:txBody>
      </p:sp>
      <p:sp>
        <p:nvSpPr>
          <p:cNvPr id="81924" name="Rectangle 2"/>
          <p:cNvSpPr>
            <a:spLocks noGrp="1" noChangeArrowheads="1"/>
          </p:cNvSpPr>
          <p:nvPr>
            <p:ph type="title"/>
          </p:nvPr>
        </p:nvSpPr>
        <p:spPr/>
        <p:txBody>
          <a:bodyPr/>
          <a:lstStyle/>
          <a:p>
            <a:pPr eaLnBrk="1" hangingPunct="1"/>
            <a:r>
              <a:rPr lang="es-PR" altLang="en-US" smtClean="0">
                <a:latin typeface="Candara" panose="020E0502030303020204" pitchFamily="34" charset="0"/>
              </a:rPr>
              <a:t>El privilegio</a:t>
            </a:r>
          </a:p>
        </p:txBody>
      </p:sp>
      <p:sp>
        <p:nvSpPr>
          <p:cNvPr id="81925" name="Rectangle 3"/>
          <p:cNvSpPr>
            <a:spLocks noGrp="1" noChangeArrowheads="1"/>
          </p:cNvSpPr>
          <p:nvPr>
            <p:ph type="body" idx="1"/>
          </p:nvPr>
        </p:nvSpPr>
        <p:spPr/>
        <p:txBody>
          <a:bodyPr/>
          <a:lstStyle/>
          <a:p>
            <a:pPr eaLnBrk="1" hangingPunct="1">
              <a:lnSpc>
                <a:spcPct val="90000"/>
              </a:lnSpc>
            </a:pPr>
            <a:r>
              <a:rPr lang="es-PR" altLang="en-US" smtClean="0">
                <a:latin typeface="Candara" panose="020E0502030303020204" pitchFamily="34" charset="0"/>
              </a:rPr>
              <a:t>De habérsenos asignado una función muy especial para desempeñar en la tierra.</a:t>
            </a:r>
          </a:p>
          <a:p>
            <a:pPr eaLnBrk="1" hangingPunct="1">
              <a:lnSpc>
                <a:spcPct val="90000"/>
              </a:lnSpc>
            </a:pPr>
            <a:r>
              <a:rPr lang="es-PR" altLang="en-US" smtClean="0">
                <a:latin typeface="Candara" panose="020E0502030303020204" pitchFamily="34" charset="0"/>
              </a:rPr>
              <a:t>De haber recibido propósito, sentido y significado para la vida.</a:t>
            </a:r>
          </a:p>
          <a:p>
            <a:pPr eaLnBrk="1" hangingPunct="1">
              <a:lnSpc>
                <a:spcPct val="90000"/>
              </a:lnSpc>
            </a:pPr>
            <a:r>
              <a:rPr lang="es-PR" altLang="en-US" smtClean="0">
                <a:latin typeface="Candara" panose="020E0502030303020204" pitchFamily="34" charset="0"/>
              </a:rPr>
              <a:t>De habérsenos otorgado un don (o dones) muy especial para cumplir nuestra función sobre la tierra. </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Date Placeholder 3"/>
          <p:cNvSpPr>
            <a:spLocks noGrp="1"/>
          </p:cNvSpPr>
          <p:nvPr>
            <p:ph type="dt" sz="quarter" idx="10"/>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(787) 890-0118</a:t>
            </a:r>
          </a:p>
          <a:p>
            <a:pPr>
              <a:spcBef>
                <a:spcPct val="0"/>
              </a:spcBef>
              <a:buClrTx/>
              <a:buSzTx/>
              <a:buFontTx/>
              <a:buNone/>
            </a:pPr>
            <a:r>
              <a:rPr lang="es-PR" altLang="en-US" sz="1400" smtClean="0">
                <a:latin typeface="Arial" panose="020B0604020202020204" pitchFamily="34" charset="0"/>
              </a:rPr>
              <a:t>www.iglesiabiblicabautista.org</a:t>
            </a:r>
          </a:p>
        </p:txBody>
      </p:sp>
      <p:sp>
        <p:nvSpPr>
          <p:cNvPr id="10243" name="Footer Placeholder 4"/>
          <p:cNvSpPr>
            <a:spLocks noGrp="1"/>
          </p:cNvSpPr>
          <p:nvPr>
            <p:ph type="ftr" sz="quarter" idx="11"/>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Iglesia Bíblica Bautista de Aguadilla</a:t>
            </a:r>
          </a:p>
        </p:txBody>
      </p:sp>
      <p:sp>
        <p:nvSpPr>
          <p:cNvPr id="10244" name="Rectangle 2"/>
          <p:cNvSpPr>
            <a:spLocks noGrp="1" noChangeArrowheads="1"/>
          </p:cNvSpPr>
          <p:nvPr>
            <p:ph type="title"/>
          </p:nvPr>
        </p:nvSpPr>
        <p:spPr/>
        <p:txBody>
          <a:bodyPr/>
          <a:lstStyle/>
          <a:p>
            <a:pPr eaLnBrk="1" hangingPunct="1"/>
            <a:r>
              <a:rPr lang="es-PR" altLang="en-US" smtClean="0">
                <a:latin typeface="Candara" panose="020E0502030303020204" pitchFamily="34" charset="0"/>
              </a:rPr>
              <a:t>Romanos 12:3</a:t>
            </a:r>
          </a:p>
        </p:txBody>
      </p:sp>
      <p:sp>
        <p:nvSpPr>
          <p:cNvPr id="10245" name="Rectangle 3"/>
          <p:cNvSpPr>
            <a:spLocks noGrp="1" noChangeArrowheads="1"/>
          </p:cNvSpPr>
          <p:nvPr>
            <p:ph type="body" idx="1"/>
          </p:nvPr>
        </p:nvSpPr>
        <p:spPr/>
        <p:txBody>
          <a:bodyPr/>
          <a:lstStyle/>
          <a:p>
            <a:pPr eaLnBrk="1" hangingPunct="1"/>
            <a:r>
              <a:rPr lang="es-PR" altLang="en-US" smtClean="0">
                <a:solidFill>
                  <a:srgbClr val="000000"/>
                </a:solidFill>
                <a:latin typeface="Candara" panose="020E0502030303020204" pitchFamily="34" charset="0"/>
              </a:rPr>
              <a:t>"</a:t>
            </a:r>
            <a:r>
              <a:rPr lang="es-ES" altLang="en-US" i="1" smtClean="0">
                <a:solidFill>
                  <a:srgbClr val="000000"/>
                </a:solidFill>
                <a:latin typeface="Candara" panose="020E0502030303020204" pitchFamily="34" charset="0"/>
              </a:rPr>
              <a:t>Digo, pues, por la gracia que me es dada, a cada cual que está entre vosotros, que no tenga más alto concepto de sí que el que debe tener, sino que piense de sí con cordura, conforme a la medida de fe que Dios repartió a cada uno.</a:t>
            </a:r>
            <a:r>
              <a:rPr lang="es-PR" altLang="en-US" smtClean="0">
                <a:solidFill>
                  <a:srgbClr val="000000"/>
                </a:solidFill>
                <a:latin typeface="Candara" panose="020E0502030303020204" pitchFamily="34" charset="0"/>
              </a:rPr>
              <a:t>" </a:t>
            </a:r>
            <a:r>
              <a:rPr lang="es-PR" altLang="en-US" smtClean="0">
                <a:solidFill>
                  <a:srgbClr val="A50021"/>
                </a:solidFill>
                <a:latin typeface="Candara" panose="020E0502030303020204" pitchFamily="34" charset="0"/>
              </a:rPr>
              <a:t>(Romanos 12.3)</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Date Placeholder 4"/>
          <p:cNvSpPr>
            <a:spLocks noGrp="1"/>
          </p:cNvSpPr>
          <p:nvPr>
            <p:ph type="dt" sz="quarter" idx="10"/>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(787) 890-0118</a:t>
            </a:r>
          </a:p>
          <a:p>
            <a:pPr>
              <a:spcBef>
                <a:spcPct val="0"/>
              </a:spcBef>
              <a:buClrTx/>
              <a:buSzTx/>
              <a:buFontTx/>
              <a:buNone/>
            </a:pPr>
            <a:r>
              <a:rPr lang="es-PR" altLang="en-US" sz="1400" smtClean="0">
                <a:latin typeface="Arial" panose="020B0604020202020204" pitchFamily="34" charset="0"/>
              </a:rPr>
              <a:t>www.iglesiabiblicabautista.org</a:t>
            </a:r>
          </a:p>
        </p:txBody>
      </p:sp>
      <p:sp>
        <p:nvSpPr>
          <p:cNvPr id="83971" name="Footer Placeholder 5"/>
          <p:cNvSpPr>
            <a:spLocks noGrp="1"/>
          </p:cNvSpPr>
          <p:nvPr>
            <p:ph type="ftr" sz="quarter" idx="11"/>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Iglesia Bíblica Bautista de Aguadilla</a:t>
            </a:r>
          </a:p>
        </p:txBody>
      </p:sp>
      <p:sp>
        <p:nvSpPr>
          <p:cNvPr id="83972" name="Rectangle 2"/>
          <p:cNvSpPr>
            <a:spLocks noGrp="1" noChangeArrowheads="1"/>
          </p:cNvSpPr>
          <p:nvPr>
            <p:ph type="title"/>
          </p:nvPr>
        </p:nvSpPr>
        <p:spPr/>
        <p:txBody>
          <a:bodyPr/>
          <a:lstStyle/>
          <a:p>
            <a:pPr eaLnBrk="1" hangingPunct="1"/>
            <a:r>
              <a:rPr lang="es-PR" altLang="en-US" smtClean="0">
                <a:latin typeface="Candara" panose="020E0502030303020204" pitchFamily="34" charset="0"/>
              </a:rPr>
              <a:t>Yo soy la Vid…</a:t>
            </a:r>
          </a:p>
        </p:txBody>
      </p:sp>
      <p:sp>
        <p:nvSpPr>
          <p:cNvPr id="83973" name="Rectangle 3"/>
          <p:cNvSpPr>
            <a:spLocks noGrp="1" noChangeArrowheads="1"/>
          </p:cNvSpPr>
          <p:nvPr>
            <p:ph type="body" sz="half" idx="2"/>
          </p:nvPr>
        </p:nvSpPr>
        <p:spPr>
          <a:xfrm>
            <a:off x="5146675" y="2017713"/>
            <a:ext cx="3808413" cy="4114800"/>
          </a:xfrm>
        </p:spPr>
        <p:txBody>
          <a:bodyPr/>
          <a:lstStyle/>
          <a:p>
            <a:pPr eaLnBrk="1" hangingPunct="1"/>
            <a:r>
              <a:rPr lang="es-ES_tradnl" altLang="en-US" sz="2400" i="1" baseline="30000" smtClean="0">
                <a:latin typeface="Candara" panose="020E0502030303020204" pitchFamily="34" charset="0"/>
              </a:rPr>
              <a:t>1</a:t>
            </a:r>
            <a:r>
              <a:rPr lang="es-ES_tradnl" altLang="en-US" sz="2400" i="1" smtClean="0">
                <a:latin typeface="Candara" panose="020E0502030303020204" pitchFamily="34" charset="0"/>
              </a:rPr>
              <a:t>Yo soy la vid verdadera, y mi Padre es el labrador.</a:t>
            </a:r>
            <a:r>
              <a:rPr lang="es-ES_tradnl" altLang="en-US" sz="2400" i="1" baseline="30000" smtClean="0">
                <a:latin typeface="Candara" panose="020E0502030303020204" pitchFamily="34" charset="0"/>
              </a:rPr>
              <a:t> 2</a:t>
            </a:r>
            <a:r>
              <a:rPr lang="es-ES_tradnl" altLang="en-US" sz="2400" i="1" smtClean="0">
                <a:latin typeface="Candara" panose="020E0502030303020204" pitchFamily="34" charset="0"/>
              </a:rPr>
              <a:t>Todo pámpano que en mí no lleva fruto, lo quitará; y todo aquel que lleva fruto, lo limpiará, para que lleve más fruto</a:t>
            </a:r>
            <a:r>
              <a:rPr lang="es-ES_tradnl" altLang="en-US" sz="2400" smtClean="0">
                <a:latin typeface="Candara" panose="020E0502030303020204" pitchFamily="34" charset="0"/>
              </a:rPr>
              <a:t> </a:t>
            </a:r>
            <a:r>
              <a:rPr lang="es-ES_tradnl" altLang="en-US" sz="2400" smtClean="0">
                <a:solidFill>
                  <a:srgbClr val="A50021"/>
                </a:solidFill>
                <a:latin typeface="Candara" panose="020E0502030303020204" pitchFamily="34" charset="0"/>
              </a:rPr>
              <a:t>(Juan 15:1-2).</a:t>
            </a:r>
            <a:endParaRPr lang="es-PR" altLang="en-US" sz="2400" smtClean="0">
              <a:solidFill>
                <a:srgbClr val="A50021"/>
              </a:solidFill>
              <a:latin typeface="Candara" panose="020E0502030303020204" pitchFamily="34" charset="0"/>
            </a:endParaRPr>
          </a:p>
        </p:txBody>
      </p:sp>
      <p:pic>
        <p:nvPicPr>
          <p:cNvPr id="83974" name="Picture 4" descr="scan0001"/>
          <p:cNvPicPr>
            <a:picLocks noChangeAspect="1" noChangeArrowheads="1"/>
          </p:cNvPicPr>
          <p:nvPr>
            <p:ph sz="half" idx="1"/>
          </p:nvPr>
        </p:nvPicPr>
        <p:blipFill>
          <a:blip r:embed="rId3">
            <a:extLst>
              <a:ext uri="{28A0092B-C50C-407E-A947-70E740481C1C}">
                <a14:useLocalDpi xmlns:a14="http://schemas.microsoft.com/office/drawing/2010/main" val="0"/>
              </a:ext>
            </a:extLst>
          </a:blip>
          <a:srcRect/>
          <a:stretch>
            <a:fillRect/>
          </a:stretch>
        </p:blipFill>
        <p:spPr>
          <a:xfrm>
            <a:off x="914400" y="1905000"/>
            <a:ext cx="3524250" cy="49530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Date Placeholder 3"/>
          <p:cNvSpPr>
            <a:spLocks noGrp="1"/>
          </p:cNvSpPr>
          <p:nvPr>
            <p:ph type="dt" sz="quarter" idx="10"/>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(787) 890-0118</a:t>
            </a:r>
          </a:p>
          <a:p>
            <a:pPr>
              <a:spcBef>
                <a:spcPct val="0"/>
              </a:spcBef>
              <a:buClrTx/>
              <a:buSzTx/>
              <a:buFontTx/>
              <a:buNone/>
            </a:pPr>
            <a:r>
              <a:rPr lang="es-PR" altLang="en-US" sz="1400" smtClean="0">
                <a:latin typeface="Arial" panose="020B0604020202020204" pitchFamily="34" charset="0"/>
              </a:rPr>
              <a:t>www.iglesiabiblicabautista.org</a:t>
            </a:r>
          </a:p>
        </p:txBody>
      </p:sp>
      <p:sp>
        <p:nvSpPr>
          <p:cNvPr id="86019" name="Footer Placeholder 4"/>
          <p:cNvSpPr>
            <a:spLocks noGrp="1"/>
          </p:cNvSpPr>
          <p:nvPr>
            <p:ph type="ftr" sz="quarter" idx="11"/>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Iglesia Bíblica Bautista de Aguadilla</a:t>
            </a:r>
          </a:p>
        </p:txBody>
      </p:sp>
      <p:sp>
        <p:nvSpPr>
          <p:cNvPr id="86020" name="Rectangle 2"/>
          <p:cNvSpPr>
            <a:spLocks noGrp="1" noChangeArrowheads="1"/>
          </p:cNvSpPr>
          <p:nvPr>
            <p:ph type="title"/>
          </p:nvPr>
        </p:nvSpPr>
        <p:spPr/>
        <p:txBody>
          <a:bodyPr/>
          <a:lstStyle/>
          <a:p>
            <a:pPr eaLnBrk="1" hangingPunct="1"/>
            <a:r>
              <a:rPr lang="es-PR" altLang="en-US" smtClean="0">
                <a:latin typeface="Candara" panose="020E0502030303020204" pitchFamily="34" charset="0"/>
              </a:rPr>
              <a:t>Romanos 12:6-8</a:t>
            </a:r>
          </a:p>
        </p:txBody>
      </p:sp>
      <p:sp>
        <p:nvSpPr>
          <p:cNvPr id="86021" name="Rectangle 3"/>
          <p:cNvSpPr>
            <a:spLocks noGrp="1" noChangeArrowheads="1"/>
          </p:cNvSpPr>
          <p:nvPr>
            <p:ph type="body" idx="1"/>
          </p:nvPr>
        </p:nvSpPr>
        <p:spPr/>
        <p:txBody>
          <a:bodyPr/>
          <a:lstStyle/>
          <a:p>
            <a:pPr eaLnBrk="1" hangingPunct="1">
              <a:buFont typeface="Wingdings" panose="05000000000000000000" pitchFamily="2" charset="2"/>
              <a:buNone/>
            </a:pPr>
            <a:r>
              <a:rPr lang="es-PR" altLang="en-US" sz="2800" smtClean="0">
                <a:solidFill>
                  <a:srgbClr val="000000"/>
                </a:solidFill>
                <a:latin typeface="Candara" panose="020E0502030303020204" pitchFamily="34" charset="0"/>
              </a:rPr>
              <a:t>"</a:t>
            </a:r>
            <a:r>
              <a:rPr lang="es-ES" altLang="en-US" sz="2800" i="1" smtClean="0">
                <a:solidFill>
                  <a:srgbClr val="000000"/>
                </a:solidFill>
                <a:latin typeface="Candara" panose="020E0502030303020204" pitchFamily="34" charset="0"/>
              </a:rPr>
              <a:t>De manera que, teniendo diferentes dones, según la gracia que nos es dada, si el de profecía, úsese conforme a la medida de la fe;</a:t>
            </a:r>
            <a:r>
              <a:rPr lang="es-PR" altLang="en-US" sz="2800" i="1" smtClean="0">
                <a:solidFill>
                  <a:srgbClr val="000000"/>
                </a:solidFill>
                <a:latin typeface="Candara" panose="020E0502030303020204" pitchFamily="34" charset="0"/>
              </a:rPr>
              <a:t> </a:t>
            </a:r>
            <a:r>
              <a:rPr lang="es-ES" altLang="en-US" sz="2800" i="1" smtClean="0">
                <a:solidFill>
                  <a:srgbClr val="000000"/>
                </a:solidFill>
                <a:latin typeface="Candara" panose="020E0502030303020204" pitchFamily="34" charset="0"/>
              </a:rPr>
              <a:t>o si de servicio, en servir; o el que enseña, en la enseñanza;</a:t>
            </a:r>
            <a:r>
              <a:rPr lang="es-PR" altLang="en-US" sz="2800" i="1" smtClean="0">
                <a:solidFill>
                  <a:srgbClr val="000000"/>
                </a:solidFill>
                <a:latin typeface="Candara" panose="020E0502030303020204" pitchFamily="34" charset="0"/>
              </a:rPr>
              <a:t> </a:t>
            </a:r>
            <a:r>
              <a:rPr lang="es-ES" altLang="en-US" sz="2800" i="1" smtClean="0">
                <a:solidFill>
                  <a:srgbClr val="000000"/>
                </a:solidFill>
                <a:latin typeface="Candara" panose="020E0502030303020204" pitchFamily="34" charset="0"/>
              </a:rPr>
              <a:t>el que exhorta, en la exhortación; el que reparte, con liberalidad; el que preside, con solicitud; el que hace misericordia, con alegría.</a:t>
            </a:r>
            <a:r>
              <a:rPr lang="es-PR" altLang="en-US" sz="2800" smtClean="0">
                <a:solidFill>
                  <a:srgbClr val="000000"/>
                </a:solidFill>
                <a:latin typeface="Candara" panose="020E0502030303020204" pitchFamily="34" charset="0"/>
              </a:rPr>
              <a:t>" </a:t>
            </a:r>
            <a:r>
              <a:rPr lang="es-PR" altLang="en-US" sz="2800" smtClean="0">
                <a:solidFill>
                  <a:srgbClr val="A50021"/>
                </a:solidFill>
                <a:latin typeface="Candara" panose="020E0502030303020204" pitchFamily="34" charset="0"/>
              </a:rPr>
              <a:t>(Romanos 12.6-8)</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8066" name="Date Placeholder 3"/>
          <p:cNvSpPr>
            <a:spLocks noGrp="1"/>
          </p:cNvSpPr>
          <p:nvPr>
            <p:ph type="dt" sz="quarter" idx="10"/>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(787) 890-0118</a:t>
            </a:r>
          </a:p>
          <a:p>
            <a:pPr>
              <a:spcBef>
                <a:spcPct val="0"/>
              </a:spcBef>
              <a:buClrTx/>
              <a:buSzTx/>
              <a:buFontTx/>
              <a:buNone/>
            </a:pPr>
            <a:r>
              <a:rPr lang="es-PR" altLang="en-US" sz="1400" smtClean="0">
                <a:latin typeface="Arial" panose="020B0604020202020204" pitchFamily="34" charset="0"/>
              </a:rPr>
              <a:t>www.iglesiabiblicabautista.org</a:t>
            </a:r>
          </a:p>
        </p:txBody>
      </p:sp>
      <p:sp>
        <p:nvSpPr>
          <p:cNvPr id="88067" name="Footer Placeholder 4"/>
          <p:cNvSpPr>
            <a:spLocks noGrp="1"/>
          </p:cNvSpPr>
          <p:nvPr>
            <p:ph type="ftr" sz="quarter" idx="11"/>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Iglesia Bíblica Bautista de Aguadilla</a:t>
            </a:r>
          </a:p>
        </p:txBody>
      </p:sp>
      <p:sp>
        <p:nvSpPr>
          <p:cNvPr id="88068" name="Rectangle 2"/>
          <p:cNvSpPr>
            <a:spLocks noGrp="1" noChangeArrowheads="1"/>
          </p:cNvSpPr>
          <p:nvPr>
            <p:ph type="title"/>
          </p:nvPr>
        </p:nvSpPr>
        <p:spPr/>
        <p:txBody>
          <a:bodyPr/>
          <a:lstStyle/>
          <a:p>
            <a:pPr eaLnBrk="1" hangingPunct="1"/>
            <a:r>
              <a:rPr lang="es-PR" altLang="en-US" smtClean="0">
                <a:latin typeface="Candara" panose="020E0502030303020204" pitchFamily="34" charset="0"/>
              </a:rPr>
              <a:t>Los Dones Espirituales</a:t>
            </a:r>
          </a:p>
        </p:txBody>
      </p:sp>
      <p:sp>
        <p:nvSpPr>
          <p:cNvPr id="88069" name="Rectangle 3"/>
          <p:cNvSpPr>
            <a:spLocks noGrp="1" noChangeArrowheads="1"/>
          </p:cNvSpPr>
          <p:nvPr>
            <p:ph type="body" idx="1"/>
          </p:nvPr>
        </p:nvSpPr>
        <p:spPr>
          <a:xfrm>
            <a:off x="685800" y="2057400"/>
            <a:ext cx="8229600" cy="3581400"/>
          </a:xfrm>
        </p:spPr>
        <p:txBody>
          <a:bodyPr/>
          <a:lstStyle/>
          <a:p>
            <a:pPr eaLnBrk="1" hangingPunct="1"/>
            <a:r>
              <a:rPr lang="es-PR" altLang="en-US" sz="4000" smtClean="0">
                <a:latin typeface="Candara" panose="020E0502030303020204" pitchFamily="34" charset="0"/>
              </a:rPr>
              <a:t>Profecía </a:t>
            </a:r>
            <a:r>
              <a:rPr lang="es-PR" altLang="en-US" smtClean="0">
                <a:latin typeface="Candara" panose="020E0502030303020204" pitchFamily="34" charset="0"/>
              </a:rPr>
              <a:t>(</a:t>
            </a:r>
            <a:r>
              <a:rPr lang="es-PR" altLang="en-US" i="1" smtClean="0">
                <a:latin typeface="Candara" panose="020E0502030303020204" pitchFamily="34" charset="0"/>
              </a:rPr>
              <a:t>profeteia</a:t>
            </a:r>
            <a:r>
              <a:rPr lang="es-PR" altLang="en-US" smtClean="0">
                <a:latin typeface="Candara" panose="020E0502030303020204" pitchFamily="34" charset="0"/>
              </a:rPr>
              <a:t>) </a:t>
            </a:r>
            <a:r>
              <a:rPr lang="es-PR" altLang="en-US" sz="4000" smtClean="0">
                <a:solidFill>
                  <a:srgbClr val="A50021"/>
                </a:solidFill>
                <a:latin typeface="Candara" panose="020E0502030303020204" pitchFamily="34" charset="0"/>
              </a:rPr>
              <a:t>(Romanos 12:6).</a:t>
            </a:r>
          </a:p>
          <a:p>
            <a:pPr lvl="1" eaLnBrk="1" hangingPunct="1"/>
            <a:r>
              <a:rPr lang="es-ES" altLang="en-US" smtClean="0">
                <a:latin typeface="Candara" panose="020E0502030303020204" pitchFamily="34" charset="0"/>
              </a:rPr>
              <a:t>Para proclamar lo que </a:t>
            </a:r>
            <a:r>
              <a:rPr lang="es-ES" altLang="en-US" u="sng" smtClean="0">
                <a:latin typeface="Candara" panose="020E0502030303020204" pitchFamily="34" charset="0"/>
              </a:rPr>
              <a:t>ocurrió</a:t>
            </a:r>
            <a:r>
              <a:rPr lang="es-ES" altLang="en-US" smtClean="0">
                <a:latin typeface="Candara" panose="020E0502030303020204" pitchFamily="34" charset="0"/>
              </a:rPr>
              <a:t> con el Señor Jesucristo y lo que </a:t>
            </a:r>
            <a:r>
              <a:rPr lang="es-ES" altLang="en-US" u="sng" smtClean="0">
                <a:latin typeface="Candara" panose="020E0502030303020204" pitchFamily="34" charset="0"/>
              </a:rPr>
              <a:t>ha sido</a:t>
            </a:r>
            <a:r>
              <a:rPr lang="es-ES" altLang="en-US" smtClean="0">
                <a:latin typeface="Candara" panose="020E0502030303020204" pitchFamily="34" charset="0"/>
              </a:rPr>
              <a:t> revelado por Cristo acerca de los eventos futuros.</a:t>
            </a:r>
          </a:p>
          <a:p>
            <a:pPr lvl="1" eaLnBrk="1" hangingPunct="1"/>
            <a:r>
              <a:rPr lang="es-ES" altLang="en-US" smtClean="0">
                <a:latin typeface="Candara" panose="020E0502030303020204" pitchFamily="34" charset="0"/>
              </a:rPr>
              <a:t>Su función es edificar, exhortar, consolar.</a:t>
            </a:r>
            <a:endParaRPr lang="es-ES_tradnl" altLang="en-US" smtClean="0">
              <a:latin typeface="Candara" panose="020E0502030303020204" pitchFamily="34"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0114" name="Date Placeholder 3"/>
          <p:cNvSpPr>
            <a:spLocks noGrp="1"/>
          </p:cNvSpPr>
          <p:nvPr>
            <p:ph type="dt" sz="quarter" idx="10"/>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(787) 890-0118</a:t>
            </a:r>
          </a:p>
          <a:p>
            <a:pPr>
              <a:spcBef>
                <a:spcPct val="0"/>
              </a:spcBef>
              <a:buClrTx/>
              <a:buSzTx/>
              <a:buFontTx/>
              <a:buNone/>
            </a:pPr>
            <a:r>
              <a:rPr lang="es-PR" altLang="en-US" sz="1400" smtClean="0">
                <a:latin typeface="Arial" panose="020B0604020202020204" pitchFamily="34" charset="0"/>
              </a:rPr>
              <a:t>www.iglesiabiblicabautista.org</a:t>
            </a:r>
          </a:p>
        </p:txBody>
      </p:sp>
      <p:sp>
        <p:nvSpPr>
          <p:cNvPr id="90115" name="Footer Placeholder 4"/>
          <p:cNvSpPr>
            <a:spLocks noGrp="1"/>
          </p:cNvSpPr>
          <p:nvPr>
            <p:ph type="ftr" sz="quarter" idx="11"/>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Iglesia Bíblica Bautista de Aguadilla</a:t>
            </a:r>
          </a:p>
        </p:txBody>
      </p:sp>
      <p:sp>
        <p:nvSpPr>
          <p:cNvPr id="90116" name="Rectangle 2"/>
          <p:cNvSpPr>
            <a:spLocks noGrp="1" noChangeArrowheads="1"/>
          </p:cNvSpPr>
          <p:nvPr>
            <p:ph type="title"/>
          </p:nvPr>
        </p:nvSpPr>
        <p:spPr/>
        <p:txBody>
          <a:bodyPr/>
          <a:lstStyle/>
          <a:p>
            <a:pPr eaLnBrk="1" hangingPunct="1"/>
            <a:r>
              <a:rPr lang="es-PR" altLang="en-US" smtClean="0">
                <a:latin typeface="Candara" panose="020E0502030303020204" pitchFamily="34" charset="0"/>
              </a:rPr>
              <a:t>Profecía</a:t>
            </a:r>
          </a:p>
        </p:txBody>
      </p:sp>
      <p:sp>
        <p:nvSpPr>
          <p:cNvPr id="90117" name="Rectangle 3"/>
          <p:cNvSpPr>
            <a:spLocks noGrp="1" noChangeArrowheads="1"/>
          </p:cNvSpPr>
          <p:nvPr>
            <p:ph type="body" idx="1"/>
          </p:nvPr>
        </p:nvSpPr>
        <p:spPr/>
        <p:txBody>
          <a:bodyPr/>
          <a:lstStyle/>
          <a:p>
            <a:pPr eaLnBrk="1" hangingPunct="1">
              <a:buFont typeface="Wingdings" panose="05000000000000000000" pitchFamily="2" charset="2"/>
              <a:buNone/>
            </a:pPr>
            <a:r>
              <a:rPr lang="es-PR" altLang="en-US" smtClean="0">
                <a:solidFill>
                  <a:srgbClr val="000000"/>
                </a:solidFill>
                <a:latin typeface="Candara" panose="020E0502030303020204" pitchFamily="34" charset="0"/>
              </a:rPr>
              <a:t>"</a:t>
            </a:r>
            <a:r>
              <a:rPr lang="es-ES" altLang="en-US" i="1" smtClean="0">
                <a:solidFill>
                  <a:srgbClr val="000000"/>
                </a:solidFill>
                <a:latin typeface="Candara" panose="020E0502030303020204" pitchFamily="34" charset="0"/>
              </a:rPr>
              <a:t>Pero el que profetiza habla a los hombres para edificación, exhortación y consolación.</a:t>
            </a:r>
            <a:r>
              <a:rPr lang="es-PR" altLang="en-US" smtClean="0">
                <a:solidFill>
                  <a:srgbClr val="000000"/>
                </a:solidFill>
                <a:latin typeface="Candara" panose="020E0502030303020204" pitchFamily="34" charset="0"/>
              </a:rPr>
              <a:t>" </a:t>
            </a:r>
          </a:p>
          <a:p>
            <a:pPr eaLnBrk="1" hangingPunct="1">
              <a:buFont typeface="Wingdings" panose="05000000000000000000" pitchFamily="2" charset="2"/>
              <a:buNone/>
            </a:pPr>
            <a:r>
              <a:rPr lang="es-PR" altLang="en-US" smtClean="0">
                <a:solidFill>
                  <a:srgbClr val="A50021"/>
                </a:solidFill>
                <a:latin typeface="Candara" panose="020E0502030303020204" pitchFamily="34" charset="0"/>
              </a:rPr>
              <a:t>(1 Corintios 14.3)</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62" name="Date Placeholder 3"/>
          <p:cNvSpPr>
            <a:spLocks noGrp="1"/>
          </p:cNvSpPr>
          <p:nvPr>
            <p:ph type="dt" sz="quarter" idx="10"/>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(787) 890-0118</a:t>
            </a:r>
          </a:p>
          <a:p>
            <a:pPr>
              <a:spcBef>
                <a:spcPct val="0"/>
              </a:spcBef>
              <a:buClrTx/>
              <a:buSzTx/>
              <a:buFontTx/>
              <a:buNone/>
            </a:pPr>
            <a:r>
              <a:rPr lang="es-PR" altLang="en-US" sz="1400" smtClean="0">
                <a:latin typeface="Arial" panose="020B0604020202020204" pitchFamily="34" charset="0"/>
              </a:rPr>
              <a:t>www.iglesiabiblicabautista.org</a:t>
            </a:r>
          </a:p>
        </p:txBody>
      </p:sp>
      <p:sp>
        <p:nvSpPr>
          <p:cNvPr id="92163" name="Footer Placeholder 4"/>
          <p:cNvSpPr>
            <a:spLocks noGrp="1"/>
          </p:cNvSpPr>
          <p:nvPr>
            <p:ph type="ftr" sz="quarter" idx="11"/>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Iglesia Bíblica Bautista de Aguadilla</a:t>
            </a:r>
          </a:p>
        </p:txBody>
      </p:sp>
      <p:sp>
        <p:nvSpPr>
          <p:cNvPr id="92164" name="Rectangle 2"/>
          <p:cNvSpPr>
            <a:spLocks noGrp="1" noChangeArrowheads="1"/>
          </p:cNvSpPr>
          <p:nvPr>
            <p:ph type="title"/>
          </p:nvPr>
        </p:nvSpPr>
        <p:spPr/>
        <p:txBody>
          <a:bodyPr/>
          <a:lstStyle/>
          <a:p>
            <a:pPr eaLnBrk="1" hangingPunct="1"/>
            <a:r>
              <a:rPr lang="es-PR" altLang="en-US" smtClean="0">
                <a:latin typeface="Candara" panose="020E0502030303020204" pitchFamily="34" charset="0"/>
              </a:rPr>
              <a:t>Los Dones Espirituales</a:t>
            </a:r>
          </a:p>
        </p:txBody>
      </p:sp>
      <p:sp>
        <p:nvSpPr>
          <p:cNvPr id="92165" name="Rectangle 3"/>
          <p:cNvSpPr>
            <a:spLocks noGrp="1" noChangeArrowheads="1"/>
          </p:cNvSpPr>
          <p:nvPr>
            <p:ph type="body" idx="1"/>
          </p:nvPr>
        </p:nvSpPr>
        <p:spPr>
          <a:xfrm>
            <a:off x="914400" y="2057400"/>
            <a:ext cx="8229600" cy="4800600"/>
          </a:xfrm>
        </p:spPr>
        <p:txBody>
          <a:bodyPr/>
          <a:lstStyle/>
          <a:p>
            <a:pPr eaLnBrk="1" hangingPunct="1"/>
            <a:r>
              <a:rPr lang="es-PR" altLang="en-US" sz="4000" smtClean="0">
                <a:latin typeface="Candara" panose="020E0502030303020204" pitchFamily="34" charset="0"/>
              </a:rPr>
              <a:t>Servicio </a:t>
            </a:r>
            <a:r>
              <a:rPr lang="es-PR" altLang="en-US" smtClean="0">
                <a:latin typeface="Candara" panose="020E0502030303020204" pitchFamily="34" charset="0"/>
              </a:rPr>
              <a:t>(</a:t>
            </a:r>
            <a:r>
              <a:rPr lang="es-PR" altLang="en-US" i="1" smtClean="0">
                <a:latin typeface="Candara" panose="020E0502030303020204" pitchFamily="34" charset="0"/>
              </a:rPr>
              <a:t>diakonia</a:t>
            </a:r>
            <a:r>
              <a:rPr lang="es-PR" altLang="en-US" smtClean="0">
                <a:latin typeface="Candara" panose="020E0502030303020204" pitchFamily="34" charset="0"/>
              </a:rPr>
              <a:t>) </a:t>
            </a:r>
            <a:r>
              <a:rPr lang="es-PR" altLang="en-US" sz="4000" smtClean="0">
                <a:solidFill>
                  <a:srgbClr val="A50021"/>
                </a:solidFill>
                <a:latin typeface="Candara" panose="020E0502030303020204" pitchFamily="34" charset="0"/>
              </a:rPr>
              <a:t>(Romanos 12:7).</a:t>
            </a:r>
          </a:p>
          <a:p>
            <a:pPr lvl="1" eaLnBrk="1" hangingPunct="1"/>
            <a:r>
              <a:rPr lang="es-PR" altLang="en-US" smtClean="0">
                <a:latin typeface="Candara" panose="020E0502030303020204" pitchFamily="34" charset="0"/>
              </a:rPr>
              <a:t>Se refiere al ministerio de las necesidades físicas de la gente </a:t>
            </a:r>
            <a:r>
              <a:rPr lang="es-PR" altLang="en-US" smtClean="0">
                <a:solidFill>
                  <a:srgbClr val="A50021"/>
                </a:solidFill>
                <a:latin typeface="Candara" panose="020E0502030303020204" pitchFamily="34" charset="0"/>
              </a:rPr>
              <a:t>(Hechos 6:1-2).</a:t>
            </a:r>
          </a:p>
          <a:p>
            <a:pPr lvl="1" eaLnBrk="1" hangingPunct="1"/>
            <a:r>
              <a:rPr lang="es-PR" altLang="en-US" smtClean="0">
                <a:latin typeface="Candara" panose="020E0502030303020204" pitchFamily="34" charset="0"/>
              </a:rPr>
              <a:t>Es una habilidad </a:t>
            </a:r>
            <a:r>
              <a:rPr lang="es-PR" altLang="en-US" u="sng" smtClean="0">
                <a:latin typeface="Candara" panose="020E0502030303020204" pitchFamily="34" charset="0"/>
              </a:rPr>
              <a:t>muy especial</a:t>
            </a:r>
            <a:r>
              <a:rPr lang="es-PR" altLang="en-US" smtClean="0">
                <a:latin typeface="Candara" panose="020E0502030303020204" pitchFamily="34" charset="0"/>
              </a:rPr>
              <a:t> de servir,</a:t>
            </a:r>
            <a:r>
              <a:rPr lang="es-PR" altLang="en-US" smtClean="0">
                <a:solidFill>
                  <a:srgbClr val="A50021"/>
                </a:solidFill>
                <a:latin typeface="Candara" panose="020E0502030303020204" pitchFamily="34" charset="0"/>
              </a:rPr>
              <a:t> </a:t>
            </a:r>
            <a:r>
              <a:rPr lang="es-PR" altLang="en-US" smtClean="0">
                <a:latin typeface="Candara" panose="020E0502030303020204" pitchFamily="34" charset="0"/>
              </a:rPr>
              <a:t>ministrar, ayudar y asistir a los demás.</a:t>
            </a:r>
          </a:p>
          <a:p>
            <a:pPr lvl="1" eaLnBrk="1" hangingPunct="1"/>
            <a:r>
              <a:rPr lang="es-PR" altLang="en-US" smtClean="0">
                <a:latin typeface="Candara" panose="020E0502030303020204" pitchFamily="34" charset="0"/>
              </a:rPr>
              <a:t>Es el más práctico de los dones. </a:t>
            </a:r>
            <a:endParaRPr lang="es-ES_tradnl" altLang="en-US" smtClean="0">
              <a:latin typeface="Candara" panose="020E0502030303020204" pitchFamily="34"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4210" name="Date Placeholder 3"/>
          <p:cNvSpPr>
            <a:spLocks noGrp="1"/>
          </p:cNvSpPr>
          <p:nvPr>
            <p:ph type="dt" sz="quarter" idx="10"/>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(787) 890-0118</a:t>
            </a:r>
          </a:p>
          <a:p>
            <a:pPr>
              <a:spcBef>
                <a:spcPct val="0"/>
              </a:spcBef>
              <a:buClrTx/>
              <a:buSzTx/>
              <a:buFontTx/>
              <a:buNone/>
            </a:pPr>
            <a:r>
              <a:rPr lang="es-PR" altLang="en-US" sz="1400" smtClean="0">
                <a:latin typeface="Arial" panose="020B0604020202020204" pitchFamily="34" charset="0"/>
              </a:rPr>
              <a:t>www.iglesiabiblicabautista.org</a:t>
            </a:r>
          </a:p>
        </p:txBody>
      </p:sp>
      <p:sp>
        <p:nvSpPr>
          <p:cNvPr id="94211" name="Footer Placeholder 4"/>
          <p:cNvSpPr>
            <a:spLocks noGrp="1"/>
          </p:cNvSpPr>
          <p:nvPr>
            <p:ph type="ftr" sz="quarter" idx="11"/>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Iglesia Bíblica Bautista de Aguadilla</a:t>
            </a:r>
          </a:p>
        </p:txBody>
      </p:sp>
      <p:sp>
        <p:nvSpPr>
          <p:cNvPr id="94212" name="Rectangle 2"/>
          <p:cNvSpPr>
            <a:spLocks noGrp="1" noChangeArrowheads="1"/>
          </p:cNvSpPr>
          <p:nvPr>
            <p:ph type="title"/>
          </p:nvPr>
        </p:nvSpPr>
        <p:spPr/>
        <p:txBody>
          <a:bodyPr/>
          <a:lstStyle/>
          <a:p>
            <a:pPr eaLnBrk="1" hangingPunct="1"/>
            <a:r>
              <a:rPr lang="es-PR" altLang="en-US" smtClean="0">
                <a:latin typeface="Candara" panose="020E0502030303020204" pitchFamily="34" charset="0"/>
              </a:rPr>
              <a:t>Servicio</a:t>
            </a:r>
          </a:p>
        </p:txBody>
      </p:sp>
      <p:sp>
        <p:nvSpPr>
          <p:cNvPr id="94213" name="Rectangle 3"/>
          <p:cNvSpPr>
            <a:spLocks noGrp="1" noChangeArrowheads="1"/>
          </p:cNvSpPr>
          <p:nvPr>
            <p:ph type="body" idx="1"/>
          </p:nvPr>
        </p:nvSpPr>
        <p:spPr/>
        <p:txBody>
          <a:bodyPr/>
          <a:lstStyle/>
          <a:p>
            <a:pPr eaLnBrk="1" hangingPunct="1">
              <a:buFont typeface="Wingdings" panose="05000000000000000000" pitchFamily="2" charset="2"/>
              <a:buNone/>
            </a:pPr>
            <a:r>
              <a:rPr lang="es-PR" altLang="en-US" smtClean="0">
                <a:solidFill>
                  <a:srgbClr val="000000"/>
                </a:solidFill>
                <a:latin typeface="Candara" panose="020E0502030303020204" pitchFamily="34" charset="0"/>
              </a:rPr>
              <a:t>"</a:t>
            </a:r>
            <a:r>
              <a:rPr lang="es-ES" altLang="en-US" i="1" smtClean="0">
                <a:solidFill>
                  <a:srgbClr val="000000"/>
                </a:solidFill>
                <a:latin typeface="Candara" panose="020E0502030303020204" pitchFamily="34" charset="0"/>
              </a:rPr>
              <a:t>Haya, pues, en vosotros este sentir que hubo también en Cristo Jesús,</a:t>
            </a:r>
            <a:r>
              <a:rPr lang="es-PR" altLang="en-US" i="1" smtClean="0">
                <a:solidFill>
                  <a:srgbClr val="000000"/>
                </a:solidFill>
                <a:latin typeface="Candara" panose="020E0502030303020204" pitchFamily="34" charset="0"/>
              </a:rPr>
              <a:t> </a:t>
            </a:r>
            <a:r>
              <a:rPr lang="es-ES" altLang="en-US" i="1" smtClean="0">
                <a:solidFill>
                  <a:srgbClr val="000000"/>
                </a:solidFill>
                <a:latin typeface="Candara" panose="020E0502030303020204" pitchFamily="34" charset="0"/>
              </a:rPr>
              <a:t>el cual, siendo en forma de Dios, no estimó el ser igual a Dios como cosa a que aferrarse,</a:t>
            </a:r>
            <a:r>
              <a:rPr lang="es-PR" altLang="en-US" i="1" smtClean="0">
                <a:solidFill>
                  <a:srgbClr val="000000"/>
                </a:solidFill>
                <a:latin typeface="Candara" panose="020E0502030303020204" pitchFamily="34" charset="0"/>
              </a:rPr>
              <a:t> </a:t>
            </a:r>
            <a:r>
              <a:rPr lang="es-ES" altLang="en-US" i="1" smtClean="0">
                <a:solidFill>
                  <a:srgbClr val="000000"/>
                </a:solidFill>
                <a:latin typeface="Candara" panose="020E0502030303020204" pitchFamily="34" charset="0"/>
              </a:rPr>
              <a:t>sino que se despojó a sí mismo, tomando forma de siervo, hecho semejante a los hombres;</a:t>
            </a:r>
            <a:r>
              <a:rPr lang="es-PR" altLang="en-US" smtClean="0">
                <a:solidFill>
                  <a:srgbClr val="000000"/>
                </a:solidFill>
                <a:latin typeface="Candara" panose="020E0502030303020204" pitchFamily="34" charset="0"/>
              </a:rPr>
              <a:t>" </a:t>
            </a:r>
            <a:r>
              <a:rPr lang="es-PR" altLang="en-US" smtClean="0">
                <a:solidFill>
                  <a:srgbClr val="A50021"/>
                </a:solidFill>
                <a:latin typeface="Candara" panose="020E0502030303020204" pitchFamily="34" charset="0"/>
              </a:rPr>
              <a:t>(Filipenses 2.5-7)</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8" name="Date Placeholder 3"/>
          <p:cNvSpPr>
            <a:spLocks noGrp="1"/>
          </p:cNvSpPr>
          <p:nvPr>
            <p:ph type="dt" sz="quarter" idx="10"/>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(787) 890-0118</a:t>
            </a:r>
          </a:p>
          <a:p>
            <a:pPr>
              <a:spcBef>
                <a:spcPct val="0"/>
              </a:spcBef>
              <a:buClrTx/>
              <a:buSzTx/>
              <a:buFontTx/>
              <a:buNone/>
            </a:pPr>
            <a:r>
              <a:rPr lang="es-PR" altLang="en-US" sz="1400" smtClean="0">
                <a:latin typeface="Arial" panose="020B0604020202020204" pitchFamily="34" charset="0"/>
              </a:rPr>
              <a:t>www.iglesiabiblicabautista.org</a:t>
            </a:r>
          </a:p>
        </p:txBody>
      </p:sp>
      <p:sp>
        <p:nvSpPr>
          <p:cNvPr id="96259" name="Footer Placeholder 4"/>
          <p:cNvSpPr>
            <a:spLocks noGrp="1"/>
          </p:cNvSpPr>
          <p:nvPr>
            <p:ph type="ftr" sz="quarter" idx="11"/>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Iglesia Bíblica Bautista de Aguadilla</a:t>
            </a:r>
          </a:p>
        </p:txBody>
      </p:sp>
      <p:sp>
        <p:nvSpPr>
          <p:cNvPr id="96260" name="Rectangle 2"/>
          <p:cNvSpPr>
            <a:spLocks noGrp="1" noChangeArrowheads="1"/>
          </p:cNvSpPr>
          <p:nvPr>
            <p:ph type="title"/>
          </p:nvPr>
        </p:nvSpPr>
        <p:spPr/>
        <p:txBody>
          <a:bodyPr/>
          <a:lstStyle/>
          <a:p>
            <a:pPr eaLnBrk="1" hangingPunct="1"/>
            <a:r>
              <a:rPr lang="es-PR" altLang="en-US" smtClean="0">
                <a:latin typeface="Candara" panose="020E0502030303020204" pitchFamily="34" charset="0"/>
              </a:rPr>
              <a:t>Los Dones Espirituales</a:t>
            </a:r>
          </a:p>
        </p:txBody>
      </p:sp>
      <p:sp>
        <p:nvSpPr>
          <p:cNvPr id="96261" name="Rectangle 3"/>
          <p:cNvSpPr>
            <a:spLocks noGrp="1" noChangeArrowheads="1"/>
          </p:cNvSpPr>
          <p:nvPr>
            <p:ph type="body" idx="1"/>
          </p:nvPr>
        </p:nvSpPr>
        <p:spPr>
          <a:xfrm>
            <a:off x="533400" y="1905000"/>
            <a:ext cx="8610600" cy="4191000"/>
          </a:xfrm>
        </p:spPr>
        <p:txBody>
          <a:bodyPr/>
          <a:lstStyle/>
          <a:p>
            <a:pPr eaLnBrk="1" hangingPunct="1"/>
            <a:r>
              <a:rPr lang="es-PR" altLang="en-US" sz="4000" smtClean="0">
                <a:latin typeface="Candara" panose="020E0502030303020204" pitchFamily="34" charset="0"/>
              </a:rPr>
              <a:t>Enseñanza </a:t>
            </a:r>
            <a:r>
              <a:rPr lang="es-ES" altLang="en-US" smtClean="0">
                <a:latin typeface="Candara" panose="020E0502030303020204" pitchFamily="34" charset="0"/>
              </a:rPr>
              <a:t>(</a:t>
            </a:r>
            <a:r>
              <a:rPr lang="es-PR" altLang="en-US" smtClean="0">
                <a:latin typeface="Candara" panose="020E0502030303020204" pitchFamily="34" charset="0"/>
              </a:rPr>
              <a:t>didaskon) </a:t>
            </a:r>
            <a:r>
              <a:rPr lang="es-PR" altLang="en-US" sz="4000" smtClean="0">
                <a:solidFill>
                  <a:srgbClr val="A50021"/>
                </a:solidFill>
                <a:latin typeface="Candara" panose="020E0502030303020204" pitchFamily="34" charset="0"/>
              </a:rPr>
              <a:t>(Romanos 12:7).</a:t>
            </a:r>
          </a:p>
          <a:p>
            <a:pPr lvl="1" eaLnBrk="1" hangingPunct="1">
              <a:spcBef>
                <a:spcPts val="500"/>
              </a:spcBef>
              <a:spcAft>
                <a:spcPts val="500"/>
              </a:spcAft>
            </a:pPr>
            <a:r>
              <a:rPr lang="es-ES" altLang="en-US" sz="2400" smtClean="0">
                <a:latin typeface="Candara" panose="020E0502030303020204" pitchFamily="34" charset="0"/>
              </a:rPr>
              <a:t>Este don consiste en la habilidad de enseñar y arraigar a otros en la verdad. </a:t>
            </a:r>
          </a:p>
          <a:p>
            <a:pPr lvl="1" eaLnBrk="1" hangingPunct="1">
              <a:spcBef>
                <a:spcPts val="500"/>
              </a:spcBef>
              <a:spcAft>
                <a:spcPts val="500"/>
              </a:spcAft>
            </a:pPr>
            <a:r>
              <a:rPr lang="es-ES" altLang="en-US" sz="2400" smtClean="0">
                <a:latin typeface="Candara" panose="020E0502030303020204" pitchFamily="34" charset="0"/>
              </a:rPr>
              <a:t>Los dones tales como “el hablar con sabiduría” y “hablar con profundo conocimiento”, </a:t>
            </a:r>
            <a:r>
              <a:rPr lang="es-ES" altLang="en-US" sz="2400" smtClean="0">
                <a:solidFill>
                  <a:srgbClr val="A50021"/>
                </a:solidFill>
                <a:latin typeface="Candara" panose="020E0502030303020204" pitchFamily="34" charset="0"/>
              </a:rPr>
              <a:t>(1 Corintios 12)</a:t>
            </a:r>
            <a:r>
              <a:rPr lang="es-ES" altLang="en-US" sz="2400" smtClean="0">
                <a:latin typeface="Candara" panose="020E0502030303020204" pitchFamily="34" charset="0"/>
              </a:rPr>
              <a:t>, están estrechamente relacionados con la instrucción.</a:t>
            </a:r>
          </a:p>
          <a:p>
            <a:pPr lvl="1" eaLnBrk="1" hangingPunct="1">
              <a:spcBef>
                <a:spcPts val="500"/>
              </a:spcBef>
              <a:spcAft>
                <a:spcPts val="500"/>
              </a:spcAft>
            </a:pPr>
            <a:r>
              <a:rPr lang="es-MX" altLang="en-US" sz="2400" smtClean="0">
                <a:latin typeface="Candara" panose="020E0502030303020204" pitchFamily="34" charset="0"/>
              </a:rPr>
              <a:t>La instrucción es tarea del púlpito, de la escuela dominical y del hogar cristiano.</a:t>
            </a:r>
            <a:endParaRPr lang="es-ES" altLang="en-US" sz="2400" smtClean="0">
              <a:latin typeface="Candara" panose="020E0502030303020204" pitchFamily="34" charset="0"/>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8306" name="Date Placeholder 3"/>
          <p:cNvSpPr>
            <a:spLocks noGrp="1"/>
          </p:cNvSpPr>
          <p:nvPr>
            <p:ph type="dt" sz="quarter" idx="10"/>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(787) 890-0118</a:t>
            </a:r>
          </a:p>
          <a:p>
            <a:pPr>
              <a:spcBef>
                <a:spcPct val="0"/>
              </a:spcBef>
              <a:buClrTx/>
              <a:buSzTx/>
              <a:buFontTx/>
              <a:buNone/>
            </a:pPr>
            <a:r>
              <a:rPr lang="es-PR" altLang="en-US" sz="1400" smtClean="0">
                <a:latin typeface="Arial" panose="020B0604020202020204" pitchFamily="34" charset="0"/>
              </a:rPr>
              <a:t>www.iglesiabiblicabautista.org</a:t>
            </a:r>
          </a:p>
        </p:txBody>
      </p:sp>
      <p:sp>
        <p:nvSpPr>
          <p:cNvPr id="98307" name="Footer Placeholder 4"/>
          <p:cNvSpPr>
            <a:spLocks noGrp="1"/>
          </p:cNvSpPr>
          <p:nvPr>
            <p:ph type="ftr" sz="quarter" idx="11"/>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Iglesia Bíblica Bautista de Aguadilla</a:t>
            </a:r>
          </a:p>
        </p:txBody>
      </p:sp>
      <p:sp>
        <p:nvSpPr>
          <p:cNvPr id="98308" name="Rectangle 2"/>
          <p:cNvSpPr>
            <a:spLocks noGrp="1" noChangeArrowheads="1"/>
          </p:cNvSpPr>
          <p:nvPr>
            <p:ph type="title"/>
          </p:nvPr>
        </p:nvSpPr>
        <p:spPr/>
        <p:txBody>
          <a:bodyPr/>
          <a:lstStyle/>
          <a:p>
            <a:pPr eaLnBrk="1" hangingPunct="1"/>
            <a:r>
              <a:rPr lang="es-PR" altLang="en-US" smtClean="0">
                <a:latin typeface="Candara" panose="020E0502030303020204" pitchFamily="34" charset="0"/>
              </a:rPr>
              <a:t>Enseñanza</a:t>
            </a:r>
          </a:p>
        </p:txBody>
      </p:sp>
      <p:sp>
        <p:nvSpPr>
          <p:cNvPr id="98309" name="Rectangle 3"/>
          <p:cNvSpPr>
            <a:spLocks noGrp="1" noChangeArrowheads="1"/>
          </p:cNvSpPr>
          <p:nvPr>
            <p:ph type="body" idx="1"/>
          </p:nvPr>
        </p:nvSpPr>
        <p:spPr/>
        <p:txBody>
          <a:bodyPr/>
          <a:lstStyle/>
          <a:p>
            <a:pPr eaLnBrk="1" hangingPunct="1">
              <a:buFont typeface="Wingdings" panose="05000000000000000000" pitchFamily="2" charset="2"/>
              <a:buNone/>
            </a:pPr>
            <a:r>
              <a:rPr lang="es-PR" altLang="en-US" smtClean="0">
                <a:solidFill>
                  <a:srgbClr val="000000"/>
                </a:solidFill>
                <a:latin typeface="Candara" panose="020E0502030303020204" pitchFamily="34" charset="0"/>
              </a:rPr>
              <a:t>"</a:t>
            </a:r>
            <a:r>
              <a:rPr lang="es-ES" altLang="en-US" i="1" smtClean="0">
                <a:solidFill>
                  <a:srgbClr val="000000"/>
                </a:solidFill>
                <a:latin typeface="Candara" panose="020E0502030303020204" pitchFamily="34" charset="0"/>
              </a:rPr>
              <a:t>Y a unos puso Dios en la iglesia, primeramente apóstoles, luego profetas, lo tercero maestros, luego los que hacen milagros, después los que sanan, los que ayudan, los que administran, los que tienen don de lenguas.</a:t>
            </a:r>
            <a:r>
              <a:rPr lang="es-PR" altLang="en-US" smtClean="0">
                <a:solidFill>
                  <a:srgbClr val="000000"/>
                </a:solidFill>
                <a:latin typeface="Candara" panose="020E0502030303020204" pitchFamily="34" charset="0"/>
              </a:rPr>
              <a:t>" </a:t>
            </a:r>
          </a:p>
          <a:p>
            <a:pPr eaLnBrk="1" hangingPunct="1">
              <a:buFont typeface="Wingdings" panose="05000000000000000000" pitchFamily="2" charset="2"/>
              <a:buNone/>
            </a:pPr>
            <a:r>
              <a:rPr lang="es-PR" altLang="en-US" smtClean="0">
                <a:solidFill>
                  <a:srgbClr val="A50021"/>
                </a:solidFill>
                <a:latin typeface="Candara" panose="020E0502030303020204" pitchFamily="34" charset="0"/>
              </a:rPr>
              <a:t>(1ra Corintios 12.28)</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4" name="Date Placeholder 3"/>
          <p:cNvSpPr>
            <a:spLocks noGrp="1"/>
          </p:cNvSpPr>
          <p:nvPr>
            <p:ph type="dt" sz="quarter" idx="10"/>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(787) 890-0118</a:t>
            </a:r>
          </a:p>
          <a:p>
            <a:pPr>
              <a:spcBef>
                <a:spcPct val="0"/>
              </a:spcBef>
              <a:buClrTx/>
              <a:buSzTx/>
              <a:buFontTx/>
              <a:buNone/>
            </a:pPr>
            <a:r>
              <a:rPr lang="es-PR" altLang="en-US" sz="1400" smtClean="0">
                <a:latin typeface="Arial" panose="020B0604020202020204" pitchFamily="34" charset="0"/>
              </a:rPr>
              <a:t>www.iglesiabiblicabautista.org</a:t>
            </a:r>
          </a:p>
        </p:txBody>
      </p:sp>
      <p:sp>
        <p:nvSpPr>
          <p:cNvPr id="100355" name="Footer Placeholder 4"/>
          <p:cNvSpPr>
            <a:spLocks noGrp="1"/>
          </p:cNvSpPr>
          <p:nvPr>
            <p:ph type="ftr" sz="quarter" idx="11"/>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Iglesia Bíblica Bautista de Aguadilla</a:t>
            </a:r>
          </a:p>
        </p:txBody>
      </p:sp>
      <p:sp>
        <p:nvSpPr>
          <p:cNvPr id="100356" name="Rectangle 2"/>
          <p:cNvSpPr>
            <a:spLocks noGrp="1" noChangeArrowheads="1"/>
          </p:cNvSpPr>
          <p:nvPr>
            <p:ph type="title"/>
          </p:nvPr>
        </p:nvSpPr>
        <p:spPr/>
        <p:txBody>
          <a:bodyPr/>
          <a:lstStyle/>
          <a:p>
            <a:pPr eaLnBrk="1" hangingPunct="1"/>
            <a:r>
              <a:rPr lang="es-PR" altLang="en-US" smtClean="0">
                <a:latin typeface="Candara" panose="020E0502030303020204" pitchFamily="34" charset="0"/>
              </a:rPr>
              <a:t>Los Dones Espirituales</a:t>
            </a:r>
          </a:p>
        </p:txBody>
      </p:sp>
      <p:sp>
        <p:nvSpPr>
          <p:cNvPr id="100357" name="Rectangle 3"/>
          <p:cNvSpPr>
            <a:spLocks noGrp="1" noChangeArrowheads="1"/>
          </p:cNvSpPr>
          <p:nvPr>
            <p:ph type="body" idx="1"/>
          </p:nvPr>
        </p:nvSpPr>
        <p:spPr>
          <a:xfrm>
            <a:off x="914400" y="1752600"/>
            <a:ext cx="8229600" cy="4800600"/>
          </a:xfrm>
        </p:spPr>
        <p:txBody>
          <a:bodyPr/>
          <a:lstStyle/>
          <a:p>
            <a:pPr eaLnBrk="1" hangingPunct="1"/>
            <a:r>
              <a:rPr lang="es-PR" altLang="en-US" sz="3600" smtClean="0">
                <a:latin typeface="Candara" panose="020E0502030303020204" pitchFamily="34" charset="0"/>
              </a:rPr>
              <a:t>Exhortación (</a:t>
            </a:r>
            <a:r>
              <a:rPr lang="es-PR" altLang="en-US" sz="3600" i="1" smtClean="0">
                <a:latin typeface="Candara" panose="020E0502030303020204" pitchFamily="34" charset="0"/>
              </a:rPr>
              <a:t>paraklesis)</a:t>
            </a:r>
            <a:r>
              <a:rPr lang="es-PR" altLang="en-US" sz="3600" smtClean="0">
                <a:latin typeface="Candara" panose="020E0502030303020204" pitchFamily="34" charset="0"/>
              </a:rPr>
              <a:t> </a:t>
            </a:r>
            <a:r>
              <a:rPr lang="es-PR" altLang="en-US" sz="3600" smtClean="0">
                <a:solidFill>
                  <a:srgbClr val="A50021"/>
                </a:solidFill>
                <a:latin typeface="Candara" panose="020E0502030303020204" pitchFamily="34" charset="0"/>
              </a:rPr>
              <a:t>(Romanos 12:8).</a:t>
            </a:r>
          </a:p>
          <a:p>
            <a:pPr lvl="1" eaLnBrk="1" hangingPunct="1">
              <a:spcBef>
                <a:spcPts val="500"/>
              </a:spcBef>
              <a:spcAft>
                <a:spcPts val="500"/>
              </a:spcAft>
            </a:pPr>
            <a:r>
              <a:rPr lang="es-ES" altLang="en-US" sz="2400" smtClean="0">
                <a:latin typeface="Candara" panose="020E0502030303020204" pitchFamily="34" charset="0"/>
              </a:rPr>
              <a:t>Se trata de la muy especial habilidad de estimular, motivar, advertir, animar, consolar y aconsejar a la gente.</a:t>
            </a:r>
          </a:p>
          <a:p>
            <a:pPr lvl="1" eaLnBrk="1" hangingPunct="1">
              <a:spcBef>
                <a:spcPts val="500"/>
              </a:spcBef>
              <a:spcAft>
                <a:spcPts val="500"/>
              </a:spcAft>
            </a:pPr>
            <a:r>
              <a:rPr lang="es-PR" altLang="en-US" sz="2400" i="1" smtClean="0">
                <a:latin typeface="Candara" panose="020E0502030303020204" pitchFamily="34" charset="0"/>
              </a:rPr>
              <a:t>Parakaleo</a:t>
            </a:r>
            <a:r>
              <a:rPr lang="es-PR" altLang="en-US" sz="2400" smtClean="0">
                <a:latin typeface="Candara" panose="020E0502030303020204" pitchFamily="34" charset="0"/>
              </a:rPr>
              <a:t>, que se traduce “animar”, </a:t>
            </a:r>
            <a:r>
              <a:rPr lang="es-MX" altLang="en-US" sz="2400" smtClean="0">
                <a:latin typeface="Candara" panose="020E0502030303020204" pitchFamily="34" charset="0"/>
              </a:rPr>
              <a:t>significa literalmente “llamar al lado”, es decir, estar con alguien para ayudarle.</a:t>
            </a:r>
            <a:r>
              <a:rPr lang="es-PR" altLang="en-US" sz="2400" smtClean="0">
                <a:latin typeface="Candara" panose="020E0502030303020204" pitchFamily="34" charset="0"/>
              </a:rPr>
              <a:t> </a:t>
            </a:r>
          </a:p>
          <a:p>
            <a:pPr lvl="1" eaLnBrk="1" hangingPunct="1">
              <a:spcBef>
                <a:spcPts val="500"/>
              </a:spcBef>
              <a:spcAft>
                <a:spcPts val="500"/>
              </a:spcAft>
            </a:pPr>
            <a:r>
              <a:rPr lang="es-MX" altLang="en-US" sz="2400" smtClean="0">
                <a:latin typeface="Candara" panose="020E0502030303020204" pitchFamily="34" charset="0"/>
              </a:rPr>
              <a:t>La verdadera predicación cristiana, según la entendemos hoy día, siempre incluye este don en abundante medida.</a:t>
            </a:r>
            <a:r>
              <a:rPr lang="es-PR" altLang="en-US" sz="2400" smtClean="0">
                <a:latin typeface="Candara" panose="020E0502030303020204" pitchFamily="34" charset="0"/>
              </a:rPr>
              <a:t> </a:t>
            </a:r>
            <a:endParaRPr lang="es-ES" altLang="en-US" sz="2400" smtClean="0">
              <a:latin typeface="Candara" panose="020E0502030303020204" pitchFamily="34" charset="0"/>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2" name="Date Placeholder 3"/>
          <p:cNvSpPr>
            <a:spLocks noGrp="1"/>
          </p:cNvSpPr>
          <p:nvPr>
            <p:ph type="dt" sz="quarter" idx="10"/>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(787) 890-0118</a:t>
            </a:r>
          </a:p>
          <a:p>
            <a:pPr>
              <a:spcBef>
                <a:spcPct val="0"/>
              </a:spcBef>
              <a:buClrTx/>
              <a:buSzTx/>
              <a:buFontTx/>
              <a:buNone/>
            </a:pPr>
            <a:r>
              <a:rPr lang="es-PR" altLang="en-US" sz="1400" smtClean="0">
                <a:latin typeface="Arial" panose="020B0604020202020204" pitchFamily="34" charset="0"/>
              </a:rPr>
              <a:t>www.iglesiabiblicabautista.org</a:t>
            </a:r>
          </a:p>
        </p:txBody>
      </p:sp>
      <p:sp>
        <p:nvSpPr>
          <p:cNvPr id="102403" name="Footer Placeholder 4"/>
          <p:cNvSpPr>
            <a:spLocks noGrp="1"/>
          </p:cNvSpPr>
          <p:nvPr>
            <p:ph type="ftr" sz="quarter" idx="11"/>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Iglesia Bíblica Bautista de Aguadilla</a:t>
            </a:r>
          </a:p>
        </p:txBody>
      </p:sp>
      <p:sp>
        <p:nvSpPr>
          <p:cNvPr id="102404" name="Rectangle 2"/>
          <p:cNvSpPr>
            <a:spLocks noGrp="1" noChangeArrowheads="1"/>
          </p:cNvSpPr>
          <p:nvPr>
            <p:ph type="title"/>
          </p:nvPr>
        </p:nvSpPr>
        <p:spPr/>
        <p:txBody>
          <a:bodyPr/>
          <a:lstStyle/>
          <a:p>
            <a:pPr eaLnBrk="1" hangingPunct="1"/>
            <a:r>
              <a:rPr lang="es-PR" altLang="en-US" smtClean="0">
                <a:latin typeface="Candara" panose="020E0502030303020204" pitchFamily="34" charset="0"/>
              </a:rPr>
              <a:t>Exhortación</a:t>
            </a:r>
          </a:p>
        </p:txBody>
      </p:sp>
      <p:sp>
        <p:nvSpPr>
          <p:cNvPr id="102405" name="Rectangle 3"/>
          <p:cNvSpPr>
            <a:spLocks noGrp="1" noChangeArrowheads="1"/>
          </p:cNvSpPr>
          <p:nvPr>
            <p:ph type="body" idx="1"/>
          </p:nvPr>
        </p:nvSpPr>
        <p:spPr/>
        <p:txBody>
          <a:bodyPr/>
          <a:lstStyle/>
          <a:p>
            <a:pPr eaLnBrk="1" hangingPunct="1">
              <a:buFont typeface="Wingdings" panose="05000000000000000000" pitchFamily="2" charset="2"/>
              <a:buNone/>
            </a:pPr>
            <a:r>
              <a:rPr lang="es-PR" altLang="en-US" smtClean="0">
                <a:solidFill>
                  <a:srgbClr val="000000"/>
                </a:solidFill>
                <a:latin typeface="Candara" panose="020E0502030303020204" pitchFamily="34" charset="0"/>
              </a:rPr>
              <a:t>"</a:t>
            </a:r>
            <a:r>
              <a:rPr lang="es-ES" altLang="en-US" i="1" smtClean="0">
                <a:solidFill>
                  <a:srgbClr val="000000"/>
                </a:solidFill>
                <a:latin typeface="Candara" panose="020E0502030303020204" pitchFamily="34" charset="0"/>
              </a:rPr>
              <a:t>que prediques la palabra; que instes a tiempo y fuera de tiempo; redarguye, reprende, exhorta con toda paciencia y doctrina.</a:t>
            </a:r>
            <a:r>
              <a:rPr lang="es-PR" altLang="en-US" smtClean="0">
                <a:solidFill>
                  <a:srgbClr val="000000"/>
                </a:solidFill>
                <a:latin typeface="Candara" panose="020E0502030303020204" pitchFamily="34" charset="0"/>
              </a:rPr>
              <a:t>" </a:t>
            </a:r>
          </a:p>
          <a:p>
            <a:pPr eaLnBrk="1" hangingPunct="1">
              <a:buFont typeface="Wingdings" panose="05000000000000000000" pitchFamily="2" charset="2"/>
              <a:buNone/>
            </a:pPr>
            <a:r>
              <a:rPr lang="es-PR" altLang="en-US" smtClean="0">
                <a:solidFill>
                  <a:srgbClr val="A50021"/>
                </a:solidFill>
                <a:latin typeface="Candara" panose="020E0502030303020204" pitchFamily="34" charset="0"/>
              </a:rPr>
              <a:t>(2da Timoteo 4.2)</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Date Placeholder 3"/>
          <p:cNvSpPr>
            <a:spLocks noGrp="1"/>
          </p:cNvSpPr>
          <p:nvPr>
            <p:ph type="dt" sz="quarter" idx="10"/>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(787) 890-0118</a:t>
            </a:r>
          </a:p>
          <a:p>
            <a:pPr>
              <a:spcBef>
                <a:spcPct val="0"/>
              </a:spcBef>
              <a:buClrTx/>
              <a:buSzTx/>
              <a:buFontTx/>
              <a:buNone/>
            </a:pPr>
            <a:r>
              <a:rPr lang="es-PR" altLang="en-US" sz="1400" smtClean="0">
                <a:latin typeface="Arial" panose="020B0604020202020204" pitchFamily="34" charset="0"/>
              </a:rPr>
              <a:t>www.iglesiabiblicabautista.org</a:t>
            </a:r>
          </a:p>
        </p:txBody>
      </p:sp>
      <p:sp>
        <p:nvSpPr>
          <p:cNvPr id="12291" name="Footer Placeholder 4"/>
          <p:cNvSpPr>
            <a:spLocks noGrp="1"/>
          </p:cNvSpPr>
          <p:nvPr>
            <p:ph type="ftr" sz="quarter" idx="11"/>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Iglesia Bíblica Bautista de Aguadilla</a:t>
            </a:r>
          </a:p>
        </p:txBody>
      </p:sp>
      <p:sp>
        <p:nvSpPr>
          <p:cNvPr id="12292" name="Rectangle 2"/>
          <p:cNvSpPr>
            <a:spLocks noGrp="1" noChangeArrowheads="1"/>
          </p:cNvSpPr>
          <p:nvPr>
            <p:ph type="title"/>
          </p:nvPr>
        </p:nvSpPr>
        <p:spPr/>
        <p:txBody>
          <a:bodyPr/>
          <a:lstStyle/>
          <a:p>
            <a:pPr eaLnBrk="1" hangingPunct="1"/>
            <a:r>
              <a:rPr lang="es-PR" altLang="en-US" smtClean="0">
                <a:latin typeface="Candara" panose="020E0502030303020204" pitchFamily="34" charset="0"/>
              </a:rPr>
              <a:t>Ten un buen concepto de ti mismo</a:t>
            </a:r>
          </a:p>
        </p:txBody>
      </p:sp>
      <p:sp>
        <p:nvSpPr>
          <p:cNvPr id="12293" name="Rectangle 3"/>
          <p:cNvSpPr>
            <a:spLocks noGrp="1" noChangeArrowheads="1"/>
          </p:cNvSpPr>
          <p:nvPr>
            <p:ph type="body" idx="1"/>
          </p:nvPr>
        </p:nvSpPr>
        <p:spPr/>
        <p:txBody>
          <a:bodyPr/>
          <a:lstStyle/>
          <a:p>
            <a:pPr eaLnBrk="1" hangingPunct="1"/>
            <a:r>
              <a:rPr lang="es-PR" altLang="en-US" smtClean="0">
                <a:solidFill>
                  <a:srgbClr val="000000"/>
                </a:solidFill>
                <a:latin typeface="Candara" panose="020E0502030303020204" pitchFamily="34" charset="0"/>
              </a:rPr>
              <a:t>El verso 3 está dirigido a todos los creyentes.</a:t>
            </a:r>
          </a:p>
          <a:p>
            <a:pPr eaLnBrk="1" hangingPunct="1"/>
            <a:r>
              <a:rPr lang="es-PR" altLang="en-US" smtClean="0">
                <a:solidFill>
                  <a:srgbClr val="000000"/>
                </a:solidFill>
                <a:latin typeface="Candara" panose="020E0502030303020204" pitchFamily="34" charset="0"/>
              </a:rPr>
              <a:t>Todo creyente necesita trabajar con humildad.</a:t>
            </a:r>
          </a:p>
          <a:p>
            <a:pPr lvl="1" eaLnBrk="1" hangingPunct="1"/>
            <a:r>
              <a:rPr lang="es-PR" altLang="en-US" smtClean="0">
                <a:solidFill>
                  <a:srgbClr val="A50021"/>
                </a:solidFill>
                <a:latin typeface="Candara" panose="020E0502030303020204" pitchFamily="34" charset="0"/>
              </a:rPr>
              <a:t>Muchas personas tienden a tener un concepto demasiado elevado de sí mismos.</a:t>
            </a:r>
          </a:p>
          <a:p>
            <a:pPr lvl="1" eaLnBrk="1" hangingPunct="1"/>
            <a:r>
              <a:rPr lang="es-PR" altLang="en-US" smtClean="0">
                <a:solidFill>
                  <a:srgbClr val="A50021"/>
                </a:solidFill>
                <a:latin typeface="Candara" panose="020E0502030303020204" pitchFamily="34" charset="0"/>
              </a:rPr>
              <a:t>Mucho llegan a estar engreídos, orgullosos y arrogantes.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4450" name="Date Placeholder 3"/>
          <p:cNvSpPr>
            <a:spLocks noGrp="1"/>
          </p:cNvSpPr>
          <p:nvPr>
            <p:ph type="dt" sz="quarter" idx="10"/>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(787) 890-0118</a:t>
            </a:r>
          </a:p>
          <a:p>
            <a:pPr>
              <a:spcBef>
                <a:spcPct val="0"/>
              </a:spcBef>
              <a:buClrTx/>
              <a:buSzTx/>
              <a:buFontTx/>
              <a:buNone/>
            </a:pPr>
            <a:r>
              <a:rPr lang="es-PR" altLang="en-US" sz="1400" smtClean="0">
                <a:latin typeface="Arial" panose="020B0604020202020204" pitchFamily="34" charset="0"/>
              </a:rPr>
              <a:t>www.iglesiabiblicabautista.org</a:t>
            </a:r>
          </a:p>
        </p:txBody>
      </p:sp>
      <p:sp>
        <p:nvSpPr>
          <p:cNvPr id="104451" name="Footer Placeholder 4"/>
          <p:cNvSpPr>
            <a:spLocks noGrp="1"/>
          </p:cNvSpPr>
          <p:nvPr>
            <p:ph type="ftr" sz="quarter" idx="11"/>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Iglesia Bíblica Bautista de Aguadilla</a:t>
            </a:r>
          </a:p>
        </p:txBody>
      </p:sp>
      <p:sp>
        <p:nvSpPr>
          <p:cNvPr id="104452" name="Rectangle 2"/>
          <p:cNvSpPr>
            <a:spLocks noGrp="1" noChangeArrowheads="1"/>
          </p:cNvSpPr>
          <p:nvPr>
            <p:ph type="title"/>
          </p:nvPr>
        </p:nvSpPr>
        <p:spPr/>
        <p:txBody>
          <a:bodyPr/>
          <a:lstStyle/>
          <a:p>
            <a:pPr eaLnBrk="1" hangingPunct="1"/>
            <a:r>
              <a:rPr lang="es-PR" altLang="en-US" smtClean="0">
                <a:latin typeface="Candara" panose="020E0502030303020204" pitchFamily="34" charset="0"/>
              </a:rPr>
              <a:t>Los Dones Espirituales</a:t>
            </a:r>
          </a:p>
        </p:txBody>
      </p:sp>
      <p:sp>
        <p:nvSpPr>
          <p:cNvPr id="104453" name="Rectangle 3"/>
          <p:cNvSpPr>
            <a:spLocks noGrp="1" noChangeArrowheads="1"/>
          </p:cNvSpPr>
          <p:nvPr>
            <p:ph type="body" idx="1"/>
          </p:nvPr>
        </p:nvSpPr>
        <p:spPr>
          <a:xfrm>
            <a:off x="685800" y="1905000"/>
            <a:ext cx="8229600" cy="4343400"/>
          </a:xfrm>
        </p:spPr>
        <p:txBody>
          <a:bodyPr/>
          <a:lstStyle/>
          <a:p>
            <a:pPr eaLnBrk="1" hangingPunct="1"/>
            <a:r>
              <a:rPr lang="es-PR" altLang="en-US" sz="4000" smtClean="0">
                <a:latin typeface="Candara" panose="020E0502030303020204" pitchFamily="34" charset="0"/>
              </a:rPr>
              <a:t>Repartir (</a:t>
            </a:r>
            <a:r>
              <a:rPr lang="es-PR" altLang="en-US" sz="4000" i="1" smtClean="0">
                <a:latin typeface="Candara" panose="020E0502030303020204" pitchFamily="34" charset="0"/>
              </a:rPr>
              <a:t>metadidous)</a:t>
            </a:r>
            <a:r>
              <a:rPr lang="es-PR" altLang="en-US" sz="4000" smtClean="0">
                <a:latin typeface="Candara" panose="020E0502030303020204" pitchFamily="34" charset="0"/>
              </a:rPr>
              <a:t> </a:t>
            </a:r>
            <a:r>
              <a:rPr lang="es-PR" altLang="en-US" sz="4000" smtClean="0">
                <a:solidFill>
                  <a:srgbClr val="A50021"/>
                </a:solidFill>
                <a:latin typeface="Candara" panose="020E0502030303020204" pitchFamily="34" charset="0"/>
              </a:rPr>
              <a:t>(Romanos 12:8).</a:t>
            </a:r>
          </a:p>
          <a:p>
            <a:pPr lvl="1" eaLnBrk="1" hangingPunct="1">
              <a:spcBef>
                <a:spcPts val="500"/>
              </a:spcBef>
              <a:spcAft>
                <a:spcPts val="500"/>
              </a:spcAft>
            </a:pPr>
            <a:r>
              <a:rPr lang="es-MX" altLang="en-US" sz="2400" smtClean="0">
                <a:latin typeface="Candara" panose="020E0502030303020204" pitchFamily="34" charset="0"/>
              </a:rPr>
              <a:t>Significa simplemente dar posesiones terrenales de uno, tales como dinero, ropa y alimento.</a:t>
            </a:r>
          </a:p>
          <a:p>
            <a:pPr lvl="2" eaLnBrk="1" hangingPunct="1">
              <a:spcBef>
                <a:spcPts val="500"/>
              </a:spcBef>
              <a:spcAft>
                <a:spcPts val="500"/>
              </a:spcAft>
            </a:pPr>
            <a:r>
              <a:rPr lang="es-MX" altLang="en-US" smtClean="0">
                <a:latin typeface="Candara" panose="020E0502030303020204" pitchFamily="34" charset="0"/>
              </a:rPr>
              <a:t>Pero con “liberalidad”. </a:t>
            </a:r>
          </a:p>
          <a:p>
            <a:pPr lvl="1" eaLnBrk="1" hangingPunct="1">
              <a:spcBef>
                <a:spcPts val="500"/>
              </a:spcBef>
              <a:spcAft>
                <a:spcPts val="500"/>
              </a:spcAft>
            </a:pPr>
            <a:r>
              <a:rPr lang="es-MX" altLang="en-US" smtClean="0">
                <a:latin typeface="Candara" panose="020E0502030303020204" pitchFamily="34" charset="0"/>
              </a:rPr>
              <a:t>Dios da a algunas personas un don especial para ganar dinero a fin de tener suficiente para ayudar a otros y para divulgar el evangelio alrededor del mundo.</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498" name="Date Placeholder 3"/>
          <p:cNvSpPr>
            <a:spLocks noGrp="1"/>
          </p:cNvSpPr>
          <p:nvPr>
            <p:ph type="dt" sz="quarter" idx="10"/>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(787) 890-0118</a:t>
            </a:r>
          </a:p>
          <a:p>
            <a:pPr>
              <a:spcBef>
                <a:spcPct val="0"/>
              </a:spcBef>
              <a:buClrTx/>
              <a:buSzTx/>
              <a:buFontTx/>
              <a:buNone/>
            </a:pPr>
            <a:r>
              <a:rPr lang="es-PR" altLang="en-US" sz="1400" smtClean="0">
                <a:latin typeface="Arial" panose="020B0604020202020204" pitchFamily="34" charset="0"/>
              </a:rPr>
              <a:t>www.iglesiabiblicabautista.org</a:t>
            </a:r>
          </a:p>
        </p:txBody>
      </p:sp>
      <p:sp>
        <p:nvSpPr>
          <p:cNvPr id="106499" name="Footer Placeholder 4"/>
          <p:cNvSpPr>
            <a:spLocks noGrp="1"/>
          </p:cNvSpPr>
          <p:nvPr>
            <p:ph type="ftr" sz="quarter" idx="11"/>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Iglesia Bíblica Bautista de Aguadilla</a:t>
            </a:r>
          </a:p>
        </p:txBody>
      </p:sp>
      <p:sp>
        <p:nvSpPr>
          <p:cNvPr id="106500" name="Rectangle 2"/>
          <p:cNvSpPr>
            <a:spLocks noGrp="1" noChangeArrowheads="1"/>
          </p:cNvSpPr>
          <p:nvPr>
            <p:ph type="title"/>
          </p:nvPr>
        </p:nvSpPr>
        <p:spPr/>
        <p:txBody>
          <a:bodyPr/>
          <a:lstStyle/>
          <a:p>
            <a:pPr eaLnBrk="1" hangingPunct="1"/>
            <a:r>
              <a:rPr lang="es-PR" altLang="en-US" smtClean="0">
                <a:latin typeface="Candara" panose="020E0502030303020204" pitchFamily="34" charset="0"/>
              </a:rPr>
              <a:t>Los Dones Espirituales</a:t>
            </a:r>
          </a:p>
        </p:txBody>
      </p:sp>
      <p:sp>
        <p:nvSpPr>
          <p:cNvPr id="106501" name="Rectangle 3"/>
          <p:cNvSpPr>
            <a:spLocks noGrp="1" noChangeArrowheads="1"/>
          </p:cNvSpPr>
          <p:nvPr>
            <p:ph type="body" idx="1"/>
          </p:nvPr>
        </p:nvSpPr>
        <p:spPr>
          <a:xfrm>
            <a:off x="533400" y="1752600"/>
            <a:ext cx="8610600" cy="4800600"/>
          </a:xfrm>
        </p:spPr>
        <p:txBody>
          <a:bodyPr/>
          <a:lstStyle/>
          <a:p>
            <a:pPr eaLnBrk="1" hangingPunct="1"/>
            <a:r>
              <a:rPr lang="es-PR" altLang="en-US" sz="4000" smtClean="0">
                <a:latin typeface="Candara" panose="020E0502030303020204" pitchFamily="34" charset="0"/>
              </a:rPr>
              <a:t>Presidir (</a:t>
            </a:r>
            <a:r>
              <a:rPr lang="es-PR" altLang="en-US" sz="4000" i="1" smtClean="0">
                <a:latin typeface="Candara" panose="020E0502030303020204" pitchFamily="34" charset="0"/>
              </a:rPr>
              <a:t>proistemi)</a:t>
            </a:r>
            <a:r>
              <a:rPr lang="es-PR" altLang="en-US" sz="4000" smtClean="0">
                <a:latin typeface="Candara" panose="020E0502030303020204" pitchFamily="34" charset="0"/>
              </a:rPr>
              <a:t> </a:t>
            </a:r>
            <a:r>
              <a:rPr lang="es-PR" altLang="en-US" sz="4000" smtClean="0">
                <a:solidFill>
                  <a:srgbClr val="A50021"/>
                </a:solidFill>
                <a:latin typeface="Candara" panose="020E0502030303020204" pitchFamily="34" charset="0"/>
              </a:rPr>
              <a:t>(Romanos 12:8).</a:t>
            </a:r>
          </a:p>
          <a:p>
            <a:pPr lvl="1" eaLnBrk="1" hangingPunct="1"/>
            <a:r>
              <a:rPr lang="es-MX" altLang="en-US" sz="2600" smtClean="0">
                <a:latin typeface="Candara" panose="020E0502030303020204" pitchFamily="34" charset="0"/>
              </a:rPr>
              <a:t>Literalmente significa hacerse cargo de la dirección de las actividades de un grupo. </a:t>
            </a:r>
          </a:p>
          <a:p>
            <a:pPr lvl="2" eaLnBrk="1" hangingPunct="1"/>
            <a:r>
              <a:rPr lang="es-MX" altLang="en-US" sz="2200" smtClean="0">
                <a:latin typeface="Candara" panose="020E0502030303020204" pitchFamily="34" charset="0"/>
              </a:rPr>
              <a:t>Es la capacidad de liderazgo, autoridad, administración, gobierno.</a:t>
            </a:r>
          </a:p>
          <a:p>
            <a:pPr lvl="2" eaLnBrk="1" hangingPunct="1"/>
            <a:r>
              <a:rPr lang="es-MX" altLang="en-US" sz="2200" smtClean="0">
                <a:latin typeface="Candara" panose="020E0502030303020204" pitchFamily="34" charset="0"/>
              </a:rPr>
              <a:t>Debe hacerse con solicitud (a veces se traduce </a:t>
            </a:r>
            <a:r>
              <a:rPr lang="es-MX" altLang="en-US" sz="2200" i="1" smtClean="0">
                <a:latin typeface="Candara" panose="020E0502030303020204" pitchFamily="34" charset="0"/>
              </a:rPr>
              <a:t>diligencia), </a:t>
            </a:r>
            <a:r>
              <a:rPr lang="es-MX" altLang="en-US" sz="2200" smtClean="0">
                <a:latin typeface="Candara" panose="020E0502030303020204" pitchFamily="34" charset="0"/>
              </a:rPr>
              <a:t>es decir, seriamente, celosamente, rápidamente y de manera muy formal. </a:t>
            </a:r>
            <a:endParaRPr lang="es-ES" altLang="en-US" sz="2200" smtClean="0">
              <a:latin typeface="Candara" panose="020E0502030303020204" pitchFamily="34" charset="0"/>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8546" name="Date Placeholder 3"/>
          <p:cNvSpPr>
            <a:spLocks noGrp="1"/>
          </p:cNvSpPr>
          <p:nvPr>
            <p:ph type="dt" sz="quarter" idx="10"/>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(787) 890-0118</a:t>
            </a:r>
          </a:p>
          <a:p>
            <a:pPr>
              <a:spcBef>
                <a:spcPct val="0"/>
              </a:spcBef>
              <a:buClrTx/>
              <a:buSzTx/>
              <a:buFontTx/>
              <a:buNone/>
            </a:pPr>
            <a:r>
              <a:rPr lang="es-PR" altLang="en-US" sz="1400" smtClean="0">
                <a:latin typeface="Arial" panose="020B0604020202020204" pitchFamily="34" charset="0"/>
              </a:rPr>
              <a:t>www.iglesiabiblicabautista.org</a:t>
            </a:r>
          </a:p>
        </p:txBody>
      </p:sp>
      <p:sp>
        <p:nvSpPr>
          <p:cNvPr id="108547" name="Footer Placeholder 4"/>
          <p:cNvSpPr>
            <a:spLocks noGrp="1"/>
          </p:cNvSpPr>
          <p:nvPr>
            <p:ph type="ftr" sz="quarter" idx="11"/>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Iglesia Bíblica Bautista de Aguadilla</a:t>
            </a:r>
          </a:p>
        </p:txBody>
      </p:sp>
      <p:sp>
        <p:nvSpPr>
          <p:cNvPr id="108548" name="Rectangle 2"/>
          <p:cNvSpPr>
            <a:spLocks noGrp="1" noChangeArrowheads="1"/>
          </p:cNvSpPr>
          <p:nvPr>
            <p:ph type="title"/>
          </p:nvPr>
        </p:nvSpPr>
        <p:spPr/>
        <p:txBody>
          <a:bodyPr/>
          <a:lstStyle/>
          <a:p>
            <a:pPr eaLnBrk="1" hangingPunct="1"/>
            <a:r>
              <a:rPr lang="es-PR" altLang="en-US" smtClean="0">
                <a:latin typeface="Candara" panose="020E0502030303020204" pitchFamily="34" charset="0"/>
              </a:rPr>
              <a:t>Presidir</a:t>
            </a:r>
          </a:p>
        </p:txBody>
      </p:sp>
      <p:sp>
        <p:nvSpPr>
          <p:cNvPr id="108549" name="Rectangle 3"/>
          <p:cNvSpPr>
            <a:spLocks noGrp="1" noChangeArrowheads="1"/>
          </p:cNvSpPr>
          <p:nvPr>
            <p:ph type="body" idx="1"/>
          </p:nvPr>
        </p:nvSpPr>
        <p:spPr/>
        <p:txBody>
          <a:bodyPr/>
          <a:lstStyle/>
          <a:p>
            <a:pPr eaLnBrk="1" hangingPunct="1">
              <a:buFont typeface="Wingdings" panose="05000000000000000000" pitchFamily="2" charset="2"/>
              <a:buNone/>
            </a:pPr>
            <a:r>
              <a:rPr lang="es-PR" altLang="en-US" smtClean="0">
                <a:solidFill>
                  <a:srgbClr val="000000"/>
                </a:solidFill>
                <a:latin typeface="Candara" panose="020E0502030303020204" pitchFamily="34" charset="0"/>
              </a:rPr>
              <a:t>"</a:t>
            </a:r>
            <a:r>
              <a:rPr lang="es-ES" altLang="en-US" i="1" smtClean="0">
                <a:solidFill>
                  <a:srgbClr val="000000"/>
                </a:solidFill>
                <a:latin typeface="Candara" panose="020E0502030303020204" pitchFamily="34" charset="0"/>
              </a:rPr>
              <a:t>Apacentad la grey de Dios que está entre vosotros, cuidando de ella, no por fuerza, sino voluntariamente; no por ganancia deshonesta, sino con ánimo pronto;</a:t>
            </a:r>
            <a:r>
              <a:rPr lang="es-PR" altLang="en-US" i="1" smtClean="0">
                <a:solidFill>
                  <a:srgbClr val="000000"/>
                </a:solidFill>
                <a:latin typeface="Candara" panose="020E0502030303020204" pitchFamily="34" charset="0"/>
              </a:rPr>
              <a:t> </a:t>
            </a:r>
            <a:r>
              <a:rPr lang="es-ES" altLang="en-US" i="1" smtClean="0">
                <a:solidFill>
                  <a:srgbClr val="000000"/>
                </a:solidFill>
                <a:latin typeface="Candara" panose="020E0502030303020204" pitchFamily="34" charset="0"/>
              </a:rPr>
              <a:t>no como teniendo señorío sobre los que están a vuestro cuidado, sino siendo ejemplos de la grey.</a:t>
            </a:r>
            <a:r>
              <a:rPr lang="es-PR" altLang="en-US" smtClean="0">
                <a:solidFill>
                  <a:srgbClr val="000000"/>
                </a:solidFill>
                <a:latin typeface="Candara" panose="020E0502030303020204" pitchFamily="34" charset="0"/>
              </a:rPr>
              <a:t>" </a:t>
            </a:r>
          </a:p>
          <a:p>
            <a:pPr eaLnBrk="1" hangingPunct="1">
              <a:buFont typeface="Wingdings" panose="05000000000000000000" pitchFamily="2" charset="2"/>
              <a:buNone/>
            </a:pPr>
            <a:r>
              <a:rPr lang="es-PR" altLang="en-US" smtClean="0">
                <a:solidFill>
                  <a:srgbClr val="A50021"/>
                </a:solidFill>
                <a:latin typeface="Candara" panose="020E0502030303020204" pitchFamily="34" charset="0"/>
              </a:rPr>
              <a:t>(1 Pedro 5.2-3)</a:t>
            </a: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0594" name="Date Placeholder 3"/>
          <p:cNvSpPr>
            <a:spLocks noGrp="1"/>
          </p:cNvSpPr>
          <p:nvPr>
            <p:ph type="dt" sz="quarter" idx="10"/>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(787) 890-0118</a:t>
            </a:r>
          </a:p>
          <a:p>
            <a:pPr>
              <a:spcBef>
                <a:spcPct val="0"/>
              </a:spcBef>
              <a:buClrTx/>
              <a:buSzTx/>
              <a:buFontTx/>
              <a:buNone/>
            </a:pPr>
            <a:r>
              <a:rPr lang="es-PR" altLang="en-US" sz="1400" smtClean="0">
                <a:latin typeface="Arial" panose="020B0604020202020204" pitchFamily="34" charset="0"/>
              </a:rPr>
              <a:t>www.iglesiabiblicabautista.org</a:t>
            </a:r>
          </a:p>
        </p:txBody>
      </p:sp>
      <p:sp>
        <p:nvSpPr>
          <p:cNvPr id="110595" name="Footer Placeholder 4"/>
          <p:cNvSpPr>
            <a:spLocks noGrp="1"/>
          </p:cNvSpPr>
          <p:nvPr>
            <p:ph type="ftr" sz="quarter" idx="11"/>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Iglesia Bíblica Bautista de Aguadilla</a:t>
            </a:r>
          </a:p>
        </p:txBody>
      </p:sp>
      <p:sp>
        <p:nvSpPr>
          <p:cNvPr id="110596" name="Rectangle 2"/>
          <p:cNvSpPr>
            <a:spLocks noGrp="1" noChangeArrowheads="1"/>
          </p:cNvSpPr>
          <p:nvPr>
            <p:ph type="title"/>
          </p:nvPr>
        </p:nvSpPr>
        <p:spPr/>
        <p:txBody>
          <a:bodyPr/>
          <a:lstStyle/>
          <a:p>
            <a:pPr eaLnBrk="1" hangingPunct="1"/>
            <a:r>
              <a:rPr lang="es-PR" altLang="en-US" smtClean="0">
                <a:latin typeface="Candara" panose="020E0502030303020204" pitchFamily="34" charset="0"/>
              </a:rPr>
              <a:t>Los Dones Espirituales</a:t>
            </a:r>
          </a:p>
        </p:txBody>
      </p:sp>
      <p:sp>
        <p:nvSpPr>
          <p:cNvPr id="110597" name="Rectangle 3"/>
          <p:cNvSpPr>
            <a:spLocks noGrp="1" noChangeArrowheads="1"/>
          </p:cNvSpPr>
          <p:nvPr>
            <p:ph type="body" idx="1"/>
          </p:nvPr>
        </p:nvSpPr>
        <p:spPr>
          <a:xfrm>
            <a:off x="381000" y="1828800"/>
            <a:ext cx="8305800" cy="4800600"/>
          </a:xfrm>
        </p:spPr>
        <p:txBody>
          <a:bodyPr/>
          <a:lstStyle/>
          <a:p>
            <a:pPr eaLnBrk="1" hangingPunct="1"/>
            <a:r>
              <a:rPr lang="es-PR" altLang="en-US" sz="4000" smtClean="0">
                <a:latin typeface="Candara" panose="020E0502030303020204" pitchFamily="34" charset="0"/>
              </a:rPr>
              <a:t>Hacer misericordia</a:t>
            </a:r>
            <a:r>
              <a:rPr lang="es-PR" altLang="en-US" smtClean="0">
                <a:latin typeface="Candara" panose="020E0502030303020204" pitchFamily="34" charset="0"/>
              </a:rPr>
              <a:t> </a:t>
            </a:r>
            <a:r>
              <a:rPr lang="es-PR" altLang="en-US" sz="4000" smtClean="0">
                <a:latin typeface="Candara" panose="020E0502030303020204" pitchFamily="34" charset="0"/>
              </a:rPr>
              <a:t> (</a:t>
            </a:r>
            <a:r>
              <a:rPr lang="es-PR" altLang="en-US" sz="4000" i="1" smtClean="0">
                <a:latin typeface="Candara" panose="020E0502030303020204" pitchFamily="34" charset="0"/>
              </a:rPr>
              <a:t>eleeo)</a:t>
            </a:r>
            <a:r>
              <a:rPr lang="es-PR" altLang="en-US" sz="4000" smtClean="0">
                <a:latin typeface="Candara" panose="020E0502030303020204" pitchFamily="34" charset="0"/>
              </a:rPr>
              <a:t> </a:t>
            </a:r>
            <a:r>
              <a:rPr lang="es-PR" altLang="en-US" sz="4000" smtClean="0">
                <a:solidFill>
                  <a:srgbClr val="A50021"/>
                </a:solidFill>
                <a:latin typeface="Candara" panose="020E0502030303020204" pitchFamily="34" charset="0"/>
              </a:rPr>
              <a:t>(Romanos 12:8).</a:t>
            </a:r>
          </a:p>
          <a:p>
            <a:pPr lvl="1" eaLnBrk="1" hangingPunct="1"/>
            <a:r>
              <a:rPr lang="es-ES" altLang="en-US" smtClean="0">
                <a:latin typeface="Candara" panose="020E0502030303020204" pitchFamily="34" charset="0"/>
              </a:rPr>
              <a:t>Esta es una persona llena de perdón y compasión, piadosa  y bondadosa hacia los demás.</a:t>
            </a:r>
          </a:p>
          <a:p>
            <a:pPr lvl="1" eaLnBrk="1" hangingPunct="1"/>
            <a:r>
              <a:rPr lang="es-ES" altLang="en-US" smtClean="0">
                <a:latin typeface="Candara" panose="020E0502030303020204" pitchFamily="34" charset="0"/>
              </a:rPr>
              <a:t>Debe mostrar misericordia con corazón alegre.</a:t>
            </a:r>
            <a:r>
              <a:rPr lang="es-PR" altLang="en-US" smtClean="0">
                <a:latin typeface="Candara" panose="020E0502030303020204" pitchFamily="34" charset="0"/>
              </a:rPr>
              <a:t> </a:t>
            </a:r>
            <a:endParaRPr lang="es-ES" altLang="en-US" smtClean="0">
              <a:solidFill>
                <a:srgbClr val="A50021"/>
              </a:solidFill>
              <a:latin typeface="Candara" panose="020E0502030303020204" pitchFamily="34" charset="0"/>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2" name="Date Placeholder 3"/>
          <p:cNvSpPr>
            <a:spLocks noGrp="1"/>
          </p:cNvSpPr>
          <p:nvPr>
            <p:ph type="dt" sz="quarter" idx="10"/>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(787) 890-0118</a:t>
            </a:r>
          </a:p>
          <a:p>
            <a:pPr>
              <a:spcBef>
                <a:spcPct val="0"/>
              </a:spcBef>
              <a:buClrTx/>
              <a:buSzTx/>
              <a:buFontTx/>
              <a:buNone/>
            </a:pPr>
            <a:r>
              <a:rPr lang="es-PR" altLang="en-US" sz="1400" smtClean="0">
                <a:latin typeface="Arial" panose="020B0604020202020204" pitchFamily="34" charset="0"/>
              </a:rPr>
              <a:t>www.iglesiabiblicabautista.org</a:t>
            </a:r>
          </a:p>
        </p:txBody>
      </p:sp>
      <p:sp>
        <p:nvSpPr>
          <p:cNvPr id="112643" name="Footer Placeholder 4"/>
          <p:cNvSpPr>
            <a:spLocks noGrp="1"/>
          </p:cNvSpPr>
          <p:nvPr>
            <p:ph type="ftr" sz="quarter" idx="11"/>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Iglesia Bíblica Bautista de Aguadilla</a:t>
            </a:r>
          </a:p>
        </p:txBody>
      </p:sp>
      <p:sp>
        <p:nvSpPr>
          <p:cNvPr id="112644" name="Rectangle 2"/>
          <p:cNvSpPr>
            <a:spLocks noGrp="1" noChangeArrowheads="1"/>
          </p:cNvSpPr>
          <p:nvPr>
            <p:ph type="title"/>
          </p:nvPr>
        </p:nvSpPr>
        <p:spPr/>
        <p:txBody>
          <a:bodyPr/>
          <a:lstStyle/>
          <a:p>
            <a:pPr eaLnBrk="1" hangingPunct="1"/>
            <a:r>
              <a:rPr lang="es-PR" altLang="en-US" smtClean="0">
                <a:latin typeface="Candara" panose="020E0502030303020204" pitchFamily="34" charset="0"/>
              </a:rPr>
              <a:t>Misericordia</a:t>
            </a:r>
          </a:p>
        </p:txBody>
      </p:sp>
      <p:sp>
        <p:nvSpPr>
          <p:cNvPr id="112645" name="Rectangle 3"/>
          <p:cNvSpPr>
            <a:spLocks noGrp="1" noChangeArrowheads="1"/>
          </p:cNvSpPr>
          <p:nvPr>
            <p:ph type="body" idx="1"/>
          </p:nvPr>
        </p:nvSpPr>
        <p:spPr/>
        <p:txBody>
          <a:bodyPr/>
          <a:lstStyle/>
          <a:p>
            <a:pPr eaLnBrk="1" hangingPunct="1">
              <a:buFont typeface="Wingdings" panose="05000000000000000000" pitchFamily="2" charset="2"/>
              <a:buNone/>
            </a:pPr>
            <a:r>
              <a:rPr lang="es-PR" altLang="en-US" smtClean="0">
                <a:solidFill>
                  <a:srgbClr val="000000"/>
                </a:solidFill>
                <a:latin typeface="Candara" panose="020E0502030303020204" pitchFamily="34" charset="0"/>
              </a:rPr>
              <a:t>"</a:t>
            </a:r>
            <a:r>
              <a:rPr lang="es-ES" altLang="en-US" i="1" smtClean="0">
                <a:solidFill>
                  <a:srgbClr val="000000"/>
                </a:solidFill>
                <a:latin typeface="Candara" panose="020E0502030303020204" pitchFamily="34" charset="0"/>
              </a:rPr>
              <a:t>Sed, pues, misericordiosos, como también vuestro Padre es misericordioso.</a:t>
            </a:r>
            <a:r>
              <a:rPr lang="es-PR" altLang="en-US" smtClean="0">
                <a:solidFill>
                  <a:srgbClr val="000000"/>
                </a:solidFill>
                <a:latin typeface="Candara" panose="020E0502030303020204" pitchFamily="34" charset="0"/>
              </a:rPr>
              <a:t>" </a:t>
            </a:r>
          </a:p>
          <a:p>
            <a:pPr eaLnBrk="1" hangingPunct="1">
              <a:buFont typeface="Wingdings" panose="05000000000000000000" pitchFamily="2" charset="2"/>
              <a:buNone/>
            </a:pPr>
            <a:r>
              <a:rPr lang="es-PR" altLang="en-US" smtClean="0">
                <a:solidFill>
                  <a:srgbClr val="A50021"/>
                </a:solidFill>
                <a:latin typeface="Candara" panose="020E0502030303020204" pitchFamily="34" charset="0"/>
              </a:rPr>
              <a:t>(Lucas 6.36)</a:t>
            </a:r>
          </a:p>
        </p:txBody>
      </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4690" name="Date Placeholder 4"/>
          <p:cNvSpPr>
            <a:spLocks noGrp="1"/>
          </p:cNvSpPr>
          <p:nvPr>
            <p:ph type="dt" sz="quarter" idx="10"/>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(787) 890-0118</a:t>
            </a:r>
          </a:p>
          <a:p>
            <a:pPr>
              <a:spcBef>
                <a:spcPct val="0"/>
              </a:spcBef>
              <a:buClrTx/>
              <a:buSzTx/>
              <a:buFontTx/>
              <a:buNone/>
            </a:pPr>
            <a:r>
              <a:rPr lang="es-PR" altLang="en-US" sz="1400" smtClean="0">
                <a:latin typeface="Arial" panose="020B0604020202020204" pitchFamily="34" charset="0"/>
              </a:rPr>
              <a:t>www.iglesiabiblicabautista.org</a:t>
            </a:r>
          </a:p>
        </p:txBody>
      </p:sp>
      <p:sp>
        <p:nvSpPr>
          <p:cNvPr id="114691" name="Footer Placeholder 5"/>
          <p:cNvSpPr>
            <a:spLocks noGrp="1"/>
          </p:cNvSpPr>
          <p:nvPr>
            <p:ph type="ftr" sz="quarter" idx="11"/>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Iglesia Bíblica Bautista de Aguadilla</a:t>
            </a:r>
          </a:p>
        </p:txBody>
      </p:sp>
      <p:sp>
        <p:nvSpPr>
          <p:cNvPr id="114692" name="Rectangle 2"/>
          <p:cNvSpPr>
            <a:spLocks noGrp="1" noChangeArrowheads="1"/>
          </p:cNvSpPr>
          <p:nvPr>
            <p:ph type="title"/>
          </p:nvPr>
        </p:nvSpPr>
        <p:spPr/>
        <p:txBody>
          <a:bodyPr/>
          <a:lstStyle/>
          <a:p>
            <a:pPr eaLnBrk="1" hangingPunct="1"/>
            <a:r>
              <a:rPr lang="es-PR" altLang="en-US" smtClean="0">
                <a:latin typeface="Candara" panose="020E0502030303020204" pitchFamily="34" charset="0"/>
              </a:rPr>
              <a:t>Palabra final</a:t>
            </a:r>
          </a:p>
        </p:txBody>
      </p:sp>
      <p:sp>
        <p:nvSpPr>
          <p:cNvPr id="114693" name="Rectangle 3"/>
          <p:cNvSpPr>
            <a:spLocks noGrp="1" noChangeArrowheads="1"/>
          </p:cNvSpPr>
          <p:nvPr>
            <p:ph type="body" sz="half" idx="1"/>
          </p:nvPr>
        </p:nvSpPr>
        <p:spPr>
          <a:xfrm>
            <a:off x="685800" y="2017713"/>
            <a:ext cx="4305300" cy="4114800"/>
          </a:xfrm>
        </p:spPr>
        <p:txBody>
          <a:bodyPr/>
          <a:lstStyle/>
          <a:p>
            <a:pPr eaLnBrk="1" hangingPunct="1">
              <a:lnSpc>
                <a:spcPct val="80000"/>
              </a:lnSpc>
              <a:buFont typeface="Wingdings" panose="05000000000000000000" pitchFamily="2" charset="2"/>
              <a:buNone/>
            </a:pPr>
            <a:r>
              <a:rPr lang="es-ES_tradnl" altLang="en-US" sz="2400" baseline="30000" smtClean="0">
                <a:latin typeface="Candara" panose="020E0502030303020204" pitchFamily="34" charset="0"/>
              </a:rPr>
              <a:t>7</a:t>
            </a:r>
            <a:r>
              <a:rPr lang="es-ES_tradnl" altLang="en-US" sz="2400" smtClean="0">
                <a:latin typeface="Candara" panose="020E0502030303020204" pitchFamily="34" charset="0"/>
              </a:rPr>
              <a:t>Porque la tierra que bebe la lluvia que muchas veces cae sobre ella, y produce hierba provechosa a aquellos por los cuales es labrada, recibe bendición de Dios;</a:t>
            </a:r>
            <a:r>
              <a:rPr lang="es-ES_tradnl" altLang="en-US" sz="2400" baseline="30000" smtClean="0">
                <a:latin typeface="Candara" panose="020E0502030303020204" pitchFamily="34" charset="0"/>
              </a:rPr>
              <a:t> 8</a:t>
            </a:r>
            <a:r>
              <a:rPr lang="es-ES_tradnl" altLang="en-US" sz="2400" smtClean="0">
                <a:latin typeface="Candara" panose="020E0502030303020204" pitchFamily="34" charset="0"/>
              </a:rPr>
              <a:t>pero la que produce espinos y abrojos es reprobada, está próxima a ser maldecida, y su fin es el ser quemada </a:t>
            </a:r>
          </a:p>
          <a:p>
            <a:pPr eaLnBrk="1" hangingPunct="1">
              <a:lnSpc>
                <a:spcPct val="80000"/>
              </a:lnSpc>
              <a:buFont typeface="Wingdings" panose="05000000000000000000" pitchFamily="2" charset="2"/>
              <a:buNone/>
            </a:pPr>
            <a:r>
              <a:rPr lang="es-ES_tradnl" altLang="en-US" sz="2400" smtClean="0">
                <a:solidFill>
                  <a:srgbClr val="A50021"/>
                </a:solidFill>
                <a:latin typeface="Candara" panose="020E0502030303020204" pitchFamily="34" charset="0"/>
              </a:rPr>
              <a:t>(Hebreos 6:7-8)</a:t>
            </a:r>
            <a:endParaRPr lang="es-PR" altLang="en-US" sz="2400" smtClean="0">
              <a:solidFill>
                <a:srgbClr val="A50021"/>
              </a:solidFill>
              <a:latin typeface="Candara" panose="020E0502030303020204" pitchFamily="34" charset="0"/>
            </a:endParaRPr>
          </a:p>
        </p:txBody>
      </p:sp>
      <p:pic>
        <p:nvPicPr>
          <p:cNvPr id="114694" name="Picture 4" descr="scan0005"/>
          <p:cNvPicPr>
            <a:picLocks noChangeAspect="1" noChangeArrowheads="1"/>
          </p:cNvPicPr>
          <p:nvPr>
            <p:ph type="body" sz="half" idx="2"/>
          </p:nvPr>
        </p:nvPicPr>
        <p:blipFill>
          <a:blip r:embed="rId3">
            <a:extLst>
              <a:ext uri="{28A0092B-C50C-407E-A947-70E740481C1C}">
                <a14:useLocalDpi xmlns:a14="http://schemas.microsoft.com/office/drawing/2010/main" val="0"/>
              </a:ext>
            </a:extLst>
          </a:blip>
          <a:srcRect/>
          <a:stretch>
            <a:fillRect/>
          </a:stretch>
        </p:blipFill>
        <p:spPr>
          <a:xfrm>
            <a:off x="5497513" y="1143000"/>
            <a:ext cx="3646487" cy="5029200"/>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Date Placeholder 3"/>
          <p:cNvSpPr>
            <a:spLocks noGrp="1"/>
          </p:cNvSpPr>
          <p:nvPr>
            <p:ph type="dt" sz="quarter" idx="10"/>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(787) 890-0118</a:t>
            </a:r>
          </a:p>
          <a:p>
            <a:pPr>
              <a:spcBef>
                <a:spcPct val="0"/>
              </a:spcBef>
              <a:buClrTx/>
              <a:buSzTx/>
              <a:buFontTx/>
              <a:buNone/>
            </a:pPr>
            <a:r>
              <a:rPr lang="es-PR" altLang="en-US" sz="1400" smtClean="0">
                <a:latin typeface="Arial" panose="020B0604020202020204" pitchFamily="34" charset="0"/>
              </a:rPr>
              <a:t>www.iglesiabiblicabautista.org</a:t>
            </a:r>
          </a:p>
        </p:txBody>
      </p:sp>
      <p:sp>
        <p:nvSpPr>
          <p:cNvPr id="14339" name="Footer Placeholder 4"/>
          <p:cNvSpPr>
            <a:spLocks noGrp="1"/>
          </p:cNvSpPr>
          <p:nvPr>
            <p:ph type="ftr" sz="quarter" idx="11"/>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Iglesia Bíblica Bautista de Aguadilla</a:t>
            </a:r>
          </a:p>
        </p:txBody>
      </p:sp>
      <p:sp>
        <p:nvSpPr>
          <p:cNvPr id="14340" name="Rectangle 2"/>
          <p:cNvSpPr>
            <a:spLocks noGrp="1" noChangeArrowheads="1"/>
          </p:cNvSpPr>
          <p:nvPr>
            <p:ph type="title"/>
          </p:nvPr>
        </p:nvSpPr>
        <p:spPr/>
        <p:txBody>
          <a:bodyPr/>
          <a:lstStyle/>
          <a:p>
            <a:pPr eaLnBrk="1" hangingPunct="1"/>
            <a:r>
              <a:rPr lang="es-PR" altLang="en-US" smtClean="0">
                <a:latin typeface="Candara" panose="020E0502030303020204" pitchFamily="34" charset="0"/>
              </a:rPr>
              <a:t>Romanos 12:3</a:t>
            </a:r>
          </a:p>
        </p:txBody>
      </p:sp>
      <p:sp>
        <p:nvSpPr>
          <p:cNvPr id="14341" name="Rectangle 3"/>
          <p:cNvSpPr>
            <a:spLocks noGrp="1" noChangeArrowheads="1"/>
          </p:cNvSpPr>
          <p:nvPr>
            <p:ph type="body" idx="1"/>
          </p:nvPr>
        </p:nvSpPr>
        <p:spPr/>
        <p:txBody>
          <a:bodyPr/>
          <a:lstStyle/>
          <a:p>
            <a:pPr eaLnBrk="1" hangingPunct="1"/>
            <a:r>
              <a:rPr lang="es-PR" altLang="en-US" smtClean="0">
                <a:solidFill>
                  <a:srgbClr val="000000"/>
                </a:solidFill>
                <a:latin typeface="Candara" panose="020E0502030303020204" pitchFamily="34" charset="0"/>
              </a:rPr>
              <a:t>“…</a:t>
            </a:r>
            <a:r>
              <a:rPr lang="es-ES" altLang="en-US" i="1" smtClean="0">
                <a:solidFill>
                  <a:srgbClr val="000000"/>
                </a:solidFill>
                <a:latin typeface="Candara" panose="020E0502030303020204" pitchFamily="34" charset="0"/>
              </a:rPr>
              <a:t>a cada cual que está entre vosotros, que no tenga más alto concepto de sí que el que debe tener…”</a:t>
            </a:r>
            <a:r>
              <a:rPr lang="es-PR" altLang="en-US" smtClean="0">
                <a:solidFill>
                  <a:srgbClr val="000000"/>
                </a:solidFill>
                <a:latin typeface="Candara" panose="020E0502030303020204" pitchFamily="34" charset="0"/>
              </a:rPr>
              <a:t> </a:t>
            </a:r>
          </a:p>
          <a:p>
            <a:pPr eaLnBrk="1" hangingPunct="1">
              <a:buFont typeface="Wingdings" panose="05000000000000000000" pitchFamily="2" charset="2"/>
              <a:buNone/>
            </a:pPr>
            <a:r>
              <a:rPr lang="es-PR" altLang="en-US" smtClean="0">
                <a:solidFill>
                  <a:srgbClr val="A50021"/>
                </a:solidFill>
                <a:latin typeface="Candara" panose="020E0502030303020204" pitchFamily="34" charset="0"/>
              </a:rPr>
              <a:t>(Romanos 12.3)</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Date Placeholder 4"/>
          <p:cNvSpPr>
            <a:spLocks noGrp="1"/>
          </p:cNvSpPr>
          <p:nvPr>
            <p:ph type="dt" sz="quarter" idx="10"/>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(787) 890-0118</a:t>
            </a:r>
          </a:p>
          <a:p>
            <a:pPr>
              <a:spcBef>
                <a:spcPct val="0"/>
              </a:spcBef>
              <a:buClrTx/>
              <a:buSzTx/>
              <a:buFontTx/>
              <a:buNone/>
            </a:pPr>
            <a:r>
              <a:rPr lang="es-PR" altLang="en-US" sz="1400" smtClean="0">
                <a:latin typeface="Arial" panose="020B0604020202020204" pitchFamily="34" charset="0"/>
              </a:rPr>
              <a:t>www.iglesiabiblicabautista.org</a:t>
            </a:r>
          </a:p>
        </p:txBody>
      </p:sp>
      <p:sp>
        <p:nvSpPr>
          <p:cNvPr id="16387" name="Footer Placeholder 5"/>
          <p:cNvSpPr>
            <a:spLocks noGrp="1"/>
          </p:cNvSpPr>
          <p:nvPr>
            <p:ph type="ftr" sz="quarter" idx="11"/>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Iglesia Bíblica Bautista de Aguadilla</a:t>
            </a:r>
          </a:p>
        </p:txBody>
      </p:sp>
      <p:sp>
        <p:nvSpPr>
          <p:cNvPr id="16388" name="Rectangle 2"/>
          <p:cNvSpPr>
            <a:spLocks noGrp="1" noChangeArrowheads="1"/>
          </p:cNvSpPr>
          <p:nvPr>
            <p:ph type="title"/>
          </p:nvPr>
        </p:nvSpPr>
        <p:spPr/>
        <p:txBody>
          <a:bodyPr/>
          <a:lstStyle/>
          <a:p>
            <a:pPr eaLnBrk="1" hangingPunct="1"/>
            <a:r>
              <a:rPr lang="es-PR" altLang="en-US" smtClean="0">
                <a:latin typeface="Candara" panose="020E0502030303020204" pitchFamily="34" charset="0"/>
              </a:rPr>
              <a:t>Ten un buen concepto de ti mismo</a:t>
            </a:r>
          </a:p>
        </p:txBody>
      </p:sp>
      <p:sp>
        <p:nvSpPr>
          <p:cNvPr id="16389" name="Rectangle 3"/>
          <p:cNvSpPr>
            <a:spLocks noGrp="1" noChangeArrowheads="1"/>
          </p:cNvSpPr>
          <p:nvPr>
            <p:ph type="body" sz="half" idx="1"/>
          </p:nvPr>
        </p:nvSpPr>
        <p:spPr>
          <a:xfrm>
            <a:off x="1182688" y="2017713"/>
            <a:ext cx="4760912" cy="4114800"/>
          </a:xfrm>
        </p:spPr>
        <p:txBody>
          <a:bodyPr/>
          <a:lstStyle/>
          <a:p>
            <a:pPr eaLnBrk="1" hangingPunct="1"/>
            <a:r>
              <a:rPr lang="es-PR" altLang="en-US" sz="2800" smtClean="0">
                <a:solidFill>
                  <a:srgbClr val="000000"/>
                </a:solidFill>
                <a:latin typeface="Candara" panose="020E0502030303020204" pitchFamily="34" charset="0"/>
              </a:rPr>
              <a:t>Muchos se inflan con su…</a:t>
            </a:r>
          </a:p>
          <a:p>
            <a:pPr lvl="1" eaLnBrk="1" hangingPunct="1"/>
            <a:endParaRPr lang="es-PR" altLang="en-US" sz="2400" smtClean="0">
              <a:solidFill>
                <a:srgbClr val="A50021"/>
              </a:solidFill>
              <a:latin typeface="Candara" panose="020E0502030303020204" pitchFamily="34" charset="0"/>
            </a:endParaRPr>
          </a:p>
          <a:p>
            <a:pPr lvl="1" eaLnBrk="1" hangingPunct="1"/>
            <a:r>
              <a:rPr lang="es-PR" altLang="en-US" sz="2400" smtClean="0">
                <a:solidFill>
                  <a:srgbClr val="A50021"/>
                </a:solidFill>
                <a:latin typeface="Candara" panose="020E0502030303020204" pitchFamily="34" charset="0"/>
              </a:rPr>
              <a:t>Importancia</a:t>
            </a:r>
          </a:p>
          <a:p>
            <a:pPr lvl="1" eaLnBrk="1" hangingPunct="1"/>
            <a:r>
              <a:rPr lang="es-PR" altLang="en-US" sz="2400" smtClean="0">
                <a:solidFill>
                  <a:srgbClr val="A50021"/>
                </a:solidFill>
                <a:latin typeface="Candara" panose="020E0502030303020204" pitchFamily="34" charset="0"/>
              </a:rPr>
              <a:t>Opiniones</a:t>
            </a:r>
          </a:p>
          <a:p>
            <a:pPr lvl="1" eaLnBrk="1" hangingPunct="1"/>
            <a:r>
              <a:rPr lang="es-PR" altLang="en-US" sz="2400" smtClean="0">
                <a:solidFill>
                  <a:srgbClr val="A50021"/>
                </a:solidFill>
                <a:latin typeface="Candara" panose="020E0502030303020204" pitchFamily="34" charset="0"/>
              </a:rPr>
              <a:t>Logros</a:t>
            </a:r>
          </a:p>
          <a:p>
            <a:pPr lvl="1" eaLnBrk="1" hangingPunct="1"/>
            <a:r>
              <a:rPr lang="es-PR" altLang="en-US" sz="2400" smtClean="0">
                <a:solidFill>
                  <a:srgbClr val="A50021"/>
                </a:solidFill>
                <a:latin typeface="Candara" panose="020E0502030303020204" pitchFamily="34" charset="0"/>
              </a:rPr>
              <a:t>Popularidad</a:t>
            </a:r>
          </a:p>
          <a:p>
            <a:pPr lvl="1" eaLnBrk="1" hangingPunct="1"/>
            <a:r>
              <a:rPr lang="es-PR" altLang="en-US" sz="2400" smtClean="0">
                <a:solidFill>
                  <a:srgbClr val="A50021"/>
                </a:solidFill>
                <a:latin typeface="Candara" panose="020E0502030303020204" pitchFamily="34" charset="0"/>
              </a:rPr>
              <a:t>Bondad</a:t>
            </a:r>
          </a:p>
          <a:p>
            <a:pPr lvl="1" eaLnBrk="1" hangingPunct="1"/>
            <a:r>
              <a:rPr lang="es-PR" altLang="en-US" sz="2400" smtClean="0">
                <a:solidFill>
                  <a:srgbClr val="A50021"/>
                </a:solidFill>
                <a:latin typeface="Candara" panose="020E0502030303020204" pitchFamily="34" charset="0"/>
              </a:rPr>
              <a:t>Posesiones</a:t>
            </a:r>
          </a:p>
        </p:txBody>
      </p:sp>
      <p:sp>
        <p:nvSpPr>
          <p:cNvPr id="16390" name="Rectangle 4"/>
          <p:cNvSpPr>
            <a:spLocks noGrp="1" noChangeArrowheads="1"/>
          </p:cNvSpPr>
          <p:nvPr>
            <p:ph type="body" sz="half" idx="2"/>
          </p:nvPr>
        </p:nvSpPr>
        <p:spPr>
          <a:xfrm>
            <a:off x="4953000" y="2971800"/>
            <a:ext cx="3810000" cy="2971800"/>
          </a:xfrm>
        </p:spPr>
        <p:txBody>
          <a:bodyPr/>
          <a:lstStyle/>
          <a:p>
            <a:pPr lvl="1" eaLnBrk="1" hangingPunct="1"/>
            <a:r>
              <a:rPr lang="es-PR" altLang="en-US" sz="2400" smtClean="0">
                <a:solidFill>
                  <a:srgbClr val="A50021"/>
                </a:solidFill>
                <a:latin typeface="Candara" panose="020E0502030303020204" pitchFamily="34" charset="0"/>
              </a:rPr>
              <a:t>Capacidad</a:t>
            </a:r>
          </a:p>
          <a:p>
            <a:pPr lvl="1" eaLnBrk="1" hangingPunct="1"/>
            <a:r>
              <a:rPr lang="es-PR" altLang="en-US" sz="2400" smtClean="0">
                <a:solidFill>
                  <a:srgbClr val="A50021"/>
                </a:solidFill>
                <a:latin typeface="Candara" panose="020E0502030303020204" pitchFamily="34" charset="0"/>
              </a:rPr>
              <a:t>Apariencia</a:t>
            </a:r>
          </a:p>
          <a:p>
            <a:pPr lvl="1" eaLnBrk="1" hangingPunct="1"/>
            <a:r>
              <a:rPr lang="es-PR" altLang="en-US" sz="2400" smtClean="0">
                <a:solidFill>
                  <a:srgbClr val="A50021"/>
                </a:solidFill>
                <a:latin typeface="Candara" panose="020E0502030303020204" pitchFamily="34" charset="0"/>
              </a:rPr>
              <a:t>Educación</a:t>
            </a:r>
          </a:p>
          <a:p>
            <a:pPr lvl="1" eaLnBrk="1" hangingPunct="1"/>
            <a:r>
              <a:rPr lang="es-PR" altLang="en-US" sz="2400" smtClean="0">
                <a:solidFill>
                  <a:srgbClr val="A50021"/>
                </a:solidFill>
                <a:latin typeface="Candara" panose="020E0502030303020204" pitchFamily="34" charset="0"/>
              </a:rPr>
              <a:t>Riquezas</a:t>
            </a:r>
          </a:p>
          <a:p>
            <a:pPr lvl="1" eaLnBrk="1" hangingPunct="1"/>
            <a:r>
              <a:rPr lang="es-PR" altLang="en-US" sz="2400" smtClean="0">
                <a:solidFill>
                  <a:srgbClr val="A50021"/>
                </a:solidFill>
                <a:latin typeface="Candara" panose="020E0502030303020204" pitchFamily="34" charset="0"/>
              </a:rPr>
              <a:t>Posición</a:t>
            </a:r>
          </a:p>
          <a:p>
            <a:pPr lvl="1" eaLnBrk="1" hangingPunct="1"/>
            <a:r>
              <a:rPr lang="es-PR" altLang="en-US" sz="2400" smtClean="0">
                <a:solidFill>
                  <a:srgbClr val="A50021"/>
                </a:solidFill>
                <a:latin typeface="Candara" panose="020E0502030303020204" pitchFamily="34" charset="0"/>
              </a:rPr>
              <a:t>Título</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Date Placeholder 3"/>
          <p:cNvSpPr>
            <a:spLocks noGrp="1"/>
          </p:cNvSpPr>
          <p:nvPr>
            <p:ph type="dt" sz="quarter" idx="10"/>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(787) 890-0118</a:t>
            </a:r>
          </a:p>
          <a:p>
            <a:pPr>
              <a:spcBef>
                <a:spcPct val="0"/>
              </a:spcBef>
              <a:buClrTx/>
              <a:buSzTx/>
              <a:buFontTx/>
              <a:buNone/>
            </a:pPr>
            <a:r>
              <a:rPr lang="es-PR" altLang="en-US" sz="1400" smtClean="0">
                <a:latin typeface="Arial" panose="020B0604020202020204" pitchFamily="34" charset="0"/>
              </a:rPr>
              <a:t>www.iglesiabiblicabautista.org</a:t>
            </a:r>
          </a:p>
        </p:txBody>
      </p:sp>
      <p:sp>
        <p:nvSpPr>
          <p:cNvPr id="18435" name="Footer Placeholder 4"/>
          <p:cNvSpPr>
            <a:spLocks noGrp="1"/>
          </p:cNvSpPr>
          <p:nvPr>
            <p:ph type="ftr" sz="quarter" idx="11"/>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Iglesia Bíblica Bautista de Aguadilla</a:t>
            </a:r>
          </a:p>
        </p:txBody>
      </p:sp>
      <p:sp>
        <p:nvSpPr>
          <p:cNvPr id="18436" name="Rectangle 2"/>
          <p:cNvSpPr>
            <a:spLocks noGrp="1" noChangeArrowheads="1"/>
          </p:cNvSpPr>
          <p:nvPr>
            <p:ph type="title"/>
          </p:nvPr>
        </p:nvSpPr>
        <p:spPr/>
        <p:txBody>
          <a:bodyPr/>
          <a:lstStyle/>
          <a:p>
            <a:pPr eaLnBrk="1" hangingPunct="1"/>
            <a:r>
              <a:rPr lang="es-PR" altLang="en-US" smtClean="0">
                <a:latin typeface="Candara" panose="020E0502030303020204" pitchFamily="34" charset="0"/>
              </a:rPr>
              <a:t>Ten un buen concepto de ti mismo</a:t>
            </a:r>
          </a:p>
        </p:txBody>
      </p:sp>
      <p:sp>
        <p:nvSpPr>
          <p:cNvPr id="18437" name="Rectangle 3"/>
          <p:cNvSpPr>
            <a:spLocks noGrp="1" noChangeArrowheads="1"/>
          </p:cNvSpPr>
          <p:nvPr>
            <p:ph type="body" idx="1"/>
          </p:nvPr>
        </p:nvSpPr>
        <p:spPr/>
        <p:txBody>
          <a:bodyPr/>
          <a:lstStyle/>
          <a:p>
            <a:pPr eaLnBrk="1" hangingPunct="1"/>
            <a:r>
              <a:rPr lang="es-PR" altLang="en-US" smtClean="0">
                <a:solidFill>
                  <a:srgbClr val="000000"/>
                </a:solidFill>
                <a:latin typeface="Candara" panose="020E0502030303020204" pitchFamily="34" charset="0"/>
              </a:rPr>
              <a:t>Hay muchísimos que se tienen en alta estima, y piensan de sí mismos como mejores que otros.</a:t>
            </a:r>
          </a:p>
          <a:p>
            <a:pPr lvl="1" eaLnBrk="1" hangingPunct="1"/>
            <a:r>
              <a:rPr lang="es-PR" altLang="en-US" smtClean="0">
                <a:solidFill>
                  <a:srgbClr val="A50021"/>
                </a:solidFill>
                <a:latin typeface="Candara" panose="020E0502030303020204" pitchFamily="34" charset="0"/>
              </a:rPr>
              <a:t>Dios está contra estas actitudes hinchadas.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Date Placeholder 3"/>
          <p:cNvSpPr>
            <a:spLocks noGrp="1"/>
          </p:cNvSpPr>
          <p:nvPr>
            <p:ph type="dt" sz="quarter" idx="10"/>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(787) 890-0118</a:t>
            </a:r>
          </a:p>
          <a:p>
            <a:pPr>
              <a:spcBef>
                <a:spcPct val="0"/>
              </a:spcBef>
              <a:buClrTx/>
              <a:buSzTx/>
              <a:buFontTx/>
              <a:buNone/>
            </a:pPr>
            <a:r>
              <a:rPr lang="es-PR" altLang="en-US" sz="1400" smtClean="0">
                <a:latin typeface="Arial" panose="020B0604020202020204" pitchFamily="34" charset="0"/>
              </a:rPr>
              <a:t>www.iglesiabiblicabautista.org</a:t>
            </a:r>
          </a:p>
        </p:txBody>
      </p:sp>
      <p:sp>
        <p:nvSpPr>
          <p:cNvPr id="20483" name="Footer Placeholder 4"/>
          <p:cNvSpPr>
            <a:spLocks noGrp="1"/>
          </p:cNvSpPr>
          <p:nvPr>
            <p:ph type="ftr" sz="quarter" idx="11"/>
          </p:nvPr>
        </p:nvSpPr>
        <p:spPr>
          <a:noFill/>
        </p:spPr>
        <p:txBody>
          <a:bodyPr/>
          <a:lstStyle>
            <a:lvl1pPr>
              <a:spcBef>
                <a:spcPct val="20000"/>
              </a:spcBef>
              <a:buClr>
                <a:schemeClr val="folHlink"/>
              </a:buClr>
              <a:buSzPct val="60000"/>
              <a:buFont typeface="Wingdings" panose="05000000000000000000" pitchFamily="2" charset="2"/>
              <a:buChar char="n"/>
              <a:defRPr sz="3200">
                <a:solidFill>
                  <a:schemeClr val="tx1"/>
                </a:solidFill>
                <a:latin typeface="Tahoma" panose="020B0604030504040204" pitchFamily="34" charset="0"/>
                <a:cs typeface="Arial" panose="020B0604020202020204" pitchFamily="34" charset="0"/>
              </a:defRPr>
            </a:lvl1pPr>
            <a:lvl2pPr marL="742950" indent="-285750">
              <a:spcBef>
                <a:spcPct val="20000"/>
              </a:spcBef>
              <a:buClr>
                <a:schemeClr val="hlink"/>
              </a:buClr>
              <a:buSzPct val="55000"/>
              <a:buFont typeface="Wingdings" panose="05000000000000000000" pitchFamily="2" charset="2"/>
              <a:buChar char="n"/>
              <a:defRPr sz="2800">
                <a:solidFill>
                  <a:schemeClr val="tx1"/>
                </a:solidFill>
                <a:latin typeface="Tahoma" panose="020B0604030504040204" pitchFamily="34" charset="0"/>
                <a:cs typeface="Arial" panose="020B0604020202020204" pitchFamily="34" charset="0"/>
              </a:defRPr>
            </a:lvl2pPr>
            <a:lvl3pPr marL="1143000" indent="-228600">
              <a:spcBef>
                <a:spcPct val="20000"/>
              </a:spcBef>
              <a:buClr>
                <a:schemeClr val="folHlink"/>
              </a:buClr>
              <a:buSzPct val="50000"/>
              <a:buFont typeface="Wingdings" panose="05000000000000000000" pitchFamily="2" charset="2"/>
              <a:buChar char="n"/>
              <a:defRPr sz="2400">
                <a:solidFill>
                  <a:schemeClr val="tx1"/>
                </a:solidFill>
                <a:latin typeface="Tahoma" panose="020B0604030504040204" pitchFamily="34" charset="0"/>
                <a:cs typeface="Arial" panose="020B0604020202020204" pitchFamily="34" charset="0"/>
              </a:defRPr>
            </a:lvl3pPr>
            <a:lvl4pPr marL="1600200" indent="-228600">
              <a:spcBef>
                <a:spcPct val="20000"/>
              </a:spcBef>
              <a:buClr>
                <a:schemeClr val="accent2"/>
              </a:buClr>
              <a:buSzPct val="55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4pPr>
            <a:lvl5pPr marL="2057400" indent="-228600">
              <a:spcBef>
                <a:spcPct val="20000"/>
              </a:spcBef>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5pPr>
            <a:lvl6pPr marL="25146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6pPr>
            <a:lvl7pPr marL="29718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7pPr>
            <a:lvl8pPr marL="34290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8pPr>
            <a:lvl9pPr marL="3886200" indent="-228600" eaLnBrk="0" fontAlgn="base" hangingPunct="0">
              <a:spcBef>
                <a:spcPct val="20000"/>
              </a:spcBef>
              <a:spcAft>
                <a:spcPct val="0"/>
              </a:spcAft>
              <a:buClr>
                <a:schemeClr val="accent1"/>
              </a:buClr>
              <a:buSzPct val="50000"/>
              <a:buFont typeface="Wingdings" panose="05000000000000000000" pitchFamily="2" charset="2"/>
              <a:buChar char="n"/>
              <a:defRPr sz="2000">
                <a:solidFill>
                  <a:schemeClr val="tx1"/>
                </a:solidFill>
                <a:latin typeface="Tahoma" panose="020B0604030504040204" pitchFamily="34" charset="0"/>
                <a:cs typeface="Arial" panose="020B0604020202020204" pitchFamily="34" charset="0"/>
              </a:defRPr>
            </a:lvl9pPr>
          </a:lstStyle>
          <a:p>
            <a:pPr>
              <a:spcBef>
                <a:spcPct val="0"/>
              </a:spcBef>
              <a:buClrTx/>
              <a:buSzTx/>
              <a:buFontTx/>
              <a:buNone/>
            </a:pPr>
            <a:r>
              <a:rPr lang="es-PR" altLang="en-US" sz="1400" smtClean="0">
                <a:latin typeface="Arial" panose="020B0604020202020204" pitchFamily="34" charset="0"/>
              </a:rPr>
              <a:t>Iglesia Bíblica Bautista de Aguadilla</a:t>
            </a:r>
          </a:p>
        </p:txBody>
      </p:sp>
      <p:sp>
        <p:nvSpPr>
          <p:cNvPr id="20484" name="Rectangle 2"/>
          <p:cNvSpPr>
            <a:spLocks noGrp="1" noChangeArrowheads="1"/>
          </p:cNvSpPr>
          <p:nvPr>
            <p:ph type="title"/>
          </p:nvPr>
        </p:nvSpPr>
        <p:spPr/>
        <p:txBody>
          <a:bodyPr/>
          <a:lstStyle/>
          <a:p>
            <a:pPr eaLnBrk="1" hangingPunct="1"/>
            <a:r>
              <a:rPr lang="es-PR" altLang="en-US" smtClean="0">
                <a:latin typeface="Candara" panose="020E0502030303020204" pitchFamily="34" charset="0"/>
              </a:rPr>
              <a:t>Piense con cordura</a:t>
            </a:r>
          </a:p>
        </p:txBody>
      </p:sp>
      <p:sp>
        <p:nvSpPr>
          <p:cNvPr id="20485" name="Rectangle 3"/>
          <p:cNvSpPr>
            <a:spLocks noGrp="1" noChangeArrowheads="1"/>
          </p:cNvSpPr>
          <p:nvPr>
            <p:ph type="body" idx="1"/>
          </p:nvPr>
        </p:nvSpPr>
        <p:spPr/>
        <p:txBody>
          <a:bodyPr/>
          <a:lstStyle/>
          <a:p>
            <a:pPr eaLnBrk="1" hangingPunct="1">
              <a:lnSpc>
                <a:spcPct val="90000"/>
              </a:lnSpc>
            </a:pPr>
            <a:r>
              <a:rPr lang="es-PR" altLang="en-US" smtClean="0">
                <a:solidFill>
                  <a:srgbClr val="000000"/>
                </a:solidFill>
                <a:latin typeface="Candara" panose="020E0502030303020204" pitchFamily="34" charset="0"/>
              </a:rPr>
              <a:t>“…</a:t>
            </a:r>
            <a:r>
              <a:rPr lang="es-ES" altLang="en-US" i="1" smtClean="0">
                <a:solidFill>
                  <a:srgbClr val="000000"/>
                </a:solidFill>
                <a:latin typeface="Candara" panose="020E0502030303020204" pitchFamily="34" charset="0"/>
              </a:rPr>
              <a:t>sino que piense de sí con cordura…, </a:t>
            </a:r>
            <a:r>
              <a:rPr lang="es-PR" altLang="en-US" smtClean="0">
                <a:solidFill>
                  <a:srgbClr val="A50021"/>
                </a:solidFill>
                <a:latin typeface="Candara" panose="020E0502030303020204" pitchFamily="34" charset="0"/>
              </a:rPr>
              <a:t>(Romanos 12.3)</a:t>
            </a:r>
          </a:p>
          <a:p>
            <a:pPr eaLnBrk="1" hangingPunct="1">
              <a:lnSpc>
                <a:spcPct val="90000"/>
              </a:lnSpc>
            </a:pPr>
            <a:r>
              <a:rPr lang="es-PR" altLang="en-US" smtClean="0">
                <a:solidFill>
                  <a:srgbClr val="A50021"/>
                </a:solidFill>
                <a:latin typeface="Candara" panose="020E0502030303020204" pitchFamily="34" charset="0"/>
              </a:rPr>
              <a:t>La palabra “cordura” (</a:t>
            </a:r>
            <a:r>
              <a:rPr lang="es-PR" altLang="en-US" i="1" smtClean="0">
                <a:latin typeface="Candara" panose="020E0502030303020204" pitchFamily="34" charset="0"/>
              </a:rPr>
              <a:t>sofroneo</a:t>
            </a:r>
            <a:r>
              <a:rPr lang="es-PR" altLang="en-US" smtClean="0">
                <a:latin typeface="Candara" panose="020E0502030303020204" pitchFamily="34" charset="0"/>
              </a:rPr>
              <a:t>) quiere decir ser equilibrado, sano, estar en su sano juicio, ser prudente.</a:t>
            </a:r>
          </a:p>
          <a:p>
            <a:pPr eaLnBrk="1" hangingPunct="1">
              <a:lnSpc>
                <a:spcPct val="90000"/>
              </a:lnSpc>
            </a:pPr>
            <a:r>
              <a:rPr lang="es-PR" altLang="en-US" smtClean="0">
                <a:latin typeface="Candara" panose="020E0502030303020204" pitchFamily="34" charset="0"/>
              </a:rPr>
              <a:t>Hay que hacer una evaluación de sí mismo, pero debe ser un juicio sobrio y equilibrado.</a:t>
            </a:r>
          </a:p>
        </p:txBody>
      </p:sp>
    </p:spTree>
  </p:cSld>
  <p:clrMapOvr>
    <a:masterClrMapping/>
  </p:clrMapOvr>
</p:sld>
</file>

<file path=ppt/theme/theme1.xml><?xml version="1.0" encoding="utf-8"?>
<a:theme xmlns:a="http://schemas.openxmlformats.org/drawingml/2006/main" name="Blends">
  <a:themeElements>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fontScheme name="Blends">
      <a:majorFont>
        <a:latin typeface="Tahoma"/>
        <a:ea typeface=""/>
        <a:cs typeface="Arial"/>
      </a:majorFont>
      <a:minorFont>
        <a:latin typeface="Tahoma"/>
        <a:ea typeface=""/>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Blends 1">
        <a:dk1>
          <a:srgbClr val="969696"/>
        </a:dk1>
        <a:lt1>
          <a:srgbClr val="FFFFFF"/>
        </a:lt1>
        <a:dk2>
          <a:srgbClr val="000000"/>
        </a:dk2>
        <a:lt2>
          <a:srgbClr val="DDDDDD"/>
        </a:lt2>
        <a:accent1>
          <a:srgbClr val="00E4A8"/>
        </a:accent1>
        <a:accent2>
          <a:srgbClr val="3333CC"/>
        </a:accent2>
        <a:accent3>
          <a:srgbClr val="AAAAAA"/>
        </a:accent3>
        <a:accent4>
          <a:srgbClr val="DADADA"/>
        </a:accent4>
        <a:accent5>
          <a:srgbClr val="AAEFD1"/>
        </a:accent5>
        <a:accent6>
          <a:srgbClr val="2D2DB9"/>
        </a:accent6>
        <a:hlink>
          <a:srgbClr val="FF5050"/>
        </a:hlink>
        <a:folHlink>
          <a:srgbClr val="FFCF01"/>
        </a:folHlink>
      </a:clrScheme>
      <a:clrMap bg1="dk2" tx1="lt1" bg2="dk1" tx2="lt2" accent1="accent1" accent2="accent2" accent3="accent3" accent4="accent4" accent5="accent5" accent6="accent6" hlink="hlink" folHlink="folHlink"/>
    </a:extraClrScheme>
    <a:extraClrScheme>
      <a:clrScheme name="Blends 2">
        <a:dk1>
          <a:srgbClr val="000094"/>
        </a:dk1>
        <a:lt1>
          <a:srgbClr val="FFFFFF"/>
        </a:lt1>
        <a:dk2>
          <a:srgbClr val="0000CC"/>
        </a:dk2>
        <a:lt2>
          <a:srgbClr val="FFFFCC"/>
        </a:lt2>
        <a:accent1>
          <a:srgbClr val="3193FF"/>
        </a:accent1>
        <a:accent2>
          <a:srgbClr val="9900FF"/>
        </a:accent2>
        <a:accent3>
          <a:srgbClr val="AAAAE2"/>
        </a:accent3>
        <a:accent4>
          <a:srgbClr val="DADADA"/>
        </a:accent4>
        <a:accent5>
          <a:srgbClr val="ADC8FF"/>
        </a:accent5>
        <a:accent6>
          <a:srgbClr val="8A00E7"/>
        </a:accent6>
        <a:hlink>
          <a:srgbClr val="FF3399"/>
        </a:hlink>
        <a:folHlink>
          <a:srgbClr val="FFCC00"/>
        </a:folHlink>
      </a:clrScheme>
      <a:clrMap bg1="dk2" tx1="lt1" bg2="dk1" tx2="lt2" accent1="accent1" accent2="accent2" accent3="accent3" accent4="accent4" accent5="accent5" accent6="accent6" hlink="hlink" folHlink="folHlink"/>
    </a:extraClrScheme>
    <a:extraClrScheme>
      <a:clrScheme name="Blends 3">
        <a:dk1>
          <a:srgbClr val="000000"/>
        </a:dk1>
        <a:lt1>
          <a:srgbClr val="FFFFFF"/>
        </a:lt1>
        <a:dk2>
          <a:srgbClr val="333399"/>
        </a:dk2>
        <a:lt2>
          <a:srgbClr val="1C1C1C"/>
        </a:lt2>
        <a:accent1>
          <a:srgbClr val="00E4A8"/>
        </a:accent1>
        <a:accent2>
          <a:srgbClr val="FFCF01"/>
        </a:accent2>
        <a:accent3>
          <a:srgbClr val="FFFFFF"/>
        </a:accent3>
        <a:accent4>
          <a:srgbClr val="000000"/>
        </a:accent4>
        <a:accent5>
          <a:srgbClr val="AAEFD1"/>
        </a:accent5>
        <a:accent6>
          <a:srgbClr val="E7BB01"/>
        </a:accent6>
        <a:hlink>
          <a:srgbClr val="FF0000"/>
        </a:hlink>
        <a:folHlink>
          <a:srgbClr val="3333CC"/>
        </a:folHlink>
      </a:clrScheme>
      <a:clrMap bg1="lt1" tx1="dk1" bg2="lt2" tx2="dk2" accent1="accent1" accent2="accent2" accent3="accent3" accent4="accent4" accent5="accent5" accent6="accent6" hlink="hlink" folHlink="folHlink"/>
    </a:extraClrScheme>
    <a:extraClrScheme>
      <a:clrScheme name="Blends 4">
        <a:dk1>
          <a:srgbClr val="000000"/>
        </a:dk1>
        <a:lt1>
          <a:srgbClr val="FFFFFF"/>
        </a:lt1>
        <a:dk2>
          <a:srgbClr val="515F7B"/>
        </a:dk2>
        <a:lt2>
          <a:srgbClr val="808080"/>
        </a:lt2>
        <a:accent1>
          <a:srgbClr val="9FCAD3"/>
        </a:accent1>
        <a:accent2>
          <a:srgbClr val="C0C0C0"/>
        </a:accent2>
        <a:accent3>
          <a:srgbClr val="FFFFFF"/>
        </a:accent3>
        <a:accent4>
          <a:srgbClr val="000000"/>
        </a:accent4>
        <a:accent5>
          <a:srgbClr val="CDE1E6"/>
        </a:accent5>
        <a:accent6>
          <a:srgbClr val="AEAEAE"/>
        </a:accent6>
        <a:hlink>
          <a:srgbClr val="91AFBF"/>
        </a:hlink>
        <a:folHlink>
          <a:srgbClr val="ECEAAC"/>
        </a:folHlink>
      </a:clrScheme>
      <a:clrMap bg1="lt1" tx1="dk1" bg2="lt2" tx2="dk2" accent1="accent1" accent2="accent2" accent3="accent3" accent4="accent4" accent5="accent5" accent6="accent6" hlink="hlink" folHlink="folHlink"/>
    </a:extraClrScheme>
    <a:extraClrScheme>
      <a:clrScheme name="Blends 5">
        <a:dk1>
          <a:srgbClr val="000000"/>
        </a:dk1>
        <a:lt1>
          <a:srgbClr val="FFFFFF"/>
        </a:lt1>
        <a:dk2>
          <a:srgbClr val="000066"/>
        </a:dk2>
        <a:lt2>
          <a:srgbClr val="333333"/>
        </a:lt2>
        <a:accent1>
          <a:srgbClr val="C4709A"/>
        </a:accent1>
        <a:accent2>
          <a:srgbClr val="4B4EB5"/>
        </a:accent2>
        <a:accent3>
          <a:srgbClr val="FFFFFF"/>
        </a:accent3>
        <a:accent4>
          <a:srgbClr val="000000"/>
        </a:accent4>
        <a:accent5>
          <a:srgbClr val="DEBBCA"/>
        </a:accent5>
        <a:accent6>
          <a:srgbClr val="4346A4"/>
        </a:accent6>
        <a:hlink>
          <a:srgbClr val="C481CF"/>
        </a:hlink>
        <a:folHlink>
          <a:srgbClr val="76B749"/>
        </a:folHlink>
      </a:clrScheme>
      <a:clrMap bg1="lt1" tx1="dk1" bg2="lt2" tx2="dk2" accent1="accent1" accent2="accent2" accent3="accent3" accent4="accent4" accent5="accent5" accent6="accent6" hlink="hlink" folHlink="folHlink"/>
    </a:extraClrScheme>
    <a:extraClrScheme>
      <a:clrScheme name="Blends 6">
        <a:dk1>
          <a:srgbClr val="000000"/>
        </a:dk1>
        <a:lt1>
          <a:srgbClr val="FFFFFF"/>
        </a:lt1>
        <a:dk2>
          <a:srgbClr val="6A4076"/>
        </a:dk2>
        <a:lt2>
          <a:srgbClr val="969696"/>
        </a:lt2>
        <a:accent1>
          <a:srgbClr val="DBA9C2"/>
        </a:accent1>
        <a:accent2>
          <a:srgbClr val="E1BF91"/>
        </a:accent2>
        <a:accent3>
          <a:srgbClr val="FFFFFF"/>
        </a:accent3>
        <a:accent4>
          <a:srgbClr val="000000"/>
        </a:accent4>
        <a:accent5>
          <a:srgbClr val="EAD1DD"/>
        </a:accent5>
        <a:accent6>
          <a:srgbClr val="CCAD83"/>
        </a:accent6>
        <a:hlink>
          <a:srgbClr val="B3CE82"/>
        </a:hlink>
        <a:folHlink>
          <a:srgbClr val="B8AD48"/>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IBB(+)</Template>
  <TotalTime>1687</TotalTime>
  <Words>2953</Words>
  <Application>Microsoft Office PowerPoint</Application>
  <PresentationFormat>On-screen Show (4:3)</PresentationFormat>
  <Paragraphs>423</Paragraphs>
  <Slides>55</Slides>
  <Notes>55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55</vt:i4>
      </vt:variant>
    </vt:vector>
  </HeadingPairs>
  <TitlesOfParts>
    <vt:vector size="60" baseType="lpstr">
      <vt:lpstr>Tahoma</vt:lpstr>
      <vt:lpstr>Arial</vt:lpstr>
      <vt:lpstr>Wingdings</vt:lpstr>
      <vt:lpstr>Candara</vt:lpstr>
      <vt:lpstr>Blends</vt:lpstr>
      <vt:lpstr>¿Cómo debe considerarse a sí mismo el creyente?</vt:lpstr>
      <vt:lpstr>El creyente ante sí mismo</vt:lpstr>
      <vt:lpstr>Punto 1</vt:lpstr>
      <vt:lpstr>Romanos 12:3</vt:lpstr>
      <vt:lpstr>Ten un buen concepto de ti mismo</vt:lpstr>
      <vt:lpstr>Romanos 12:3</vt:lpstr>
      <vt:lpstr>Ten un buen concepto de ti mismo</vt:lpstr>
      <vt:lpstr>Ten un buen concepto de ti mismo</vt:lpstr>
      <vt:lpstr>Piense con cordura</vt:lpstr>
      <vt:lpstr>Piense de sí con cordura</vt:lpstr>
      <vt:lpstr>Razones para andar humildemente</vt:lpstr>
      <vt:lpstr>Razones para andar humildemente</vt:lpstr>
      <vt:lpstr>Razones para andar humildemente</vt:lpstr>
      <vt:lpstr>Razones para andar humildemente</vt:lpstr>
      <vt:lpstr>Razones para andar humildemente</vt:lpstr>
      <vt:lpstr>Razones para andar humildemente</vt:lpstr>
      <vt:lpstr>Razones para andar humildemente</vt:lpstr>
      <vt:lpstr>Razones para andar humildemente</vt:lpstr>
      <vt:lpstr>Romanos 12:4-5</vt:lpstr>
      <vt:lpstr>Razones para andar humildemente</vt:lpstr>
      <vt:lpstr>Razones para andar humildemente</vt:lpstr>
      <vt:lpstr>Razones para andar humildemente</vt:lpstr>
      <vt:lpstr>Pensamiento 1</vt:lpstr>
      <vt:lpstr>Pensamiento 1</vt:lpstr>
      <vt:lpstr>Pensamiento 1</vt:lpstr>
      <vt:lpstr>Pensamiento 1</vt:lpstr>
      <vt:lpstr>Pensamiento 1</vt:lpstr>
      <vt:lpstr>PowerPoint Presentation</vt:lpstr>
      <vt:lpstr>PowerPoint Presentation</vt:lpstr>
      <vt:lpstr>PowerPoint Presentation</vt:lpstr>
      <vt:lpstr>Pensamiento 2</vt:lpstr>
      <vt:lpstr>Pensamiento 2</vt:lpstr>
      <vt:lpstr>Pensamiento 2</vt:lpstr>
      <vt:lpstr>Humildad en Mateo</vt:lpstr>
      <vt:lpstr>Orgullo en Mateo</vt:lpstr>
      <vt:lpstr>Punto 2</vt:lpstr>
      <vt:lpstr>Los Dones Espirituales</vt:lpstr>
      <vt:lpstr>Los Dones Espirituales</vt:lpstr>
      <vt:lpstr>El privilegio</vt:lpstr>
      <vt:lpstr>Yo soy la Vid…</vt:lpstr>
      <vt:lpstr>Romanos 12:6-8</vt:lpstr>
      <vt:lpstr>Los Dones Espirituales</vt:lpstr>
      <vt:lpstr>Profecía</vt:lpstr>
      <vt:lpstr>Los Dones Espirituales</vt:lpstr>
      <vt:lpstr>Servicio</vt:lpstr>
      <vt:lpstr>Los Dones Espirituales</vt:lpstr>
      <vt:lpstr>Enseñanza</vt:lpstr>
      <vt:lpstr>Los Dones Espirituales</vt:lpstr>
      <vt:lpstr>Exhortación</vt:lpstr>
      <vt:lpstr>Los Dones Espirituales</vt:lpstr>
      <vt:lpstr>Los Dones Espirituales</vt:lpstr>
      <vt:lpstr>Presidir</vt:lpstr>
      <vt:lpstr>Los Dones Espirituales</vt:lpstr>
      <vt:lpstr>Misericordia</vt:lpstr>
      <vt:lpstr>Palabra final</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como_debe_considerarse_a_si_mismo_el_creyente.pptx</dc:title>
  <dc:creator>Tito Ortega</dc:creator>
  <cp:lastModifiedBy>Ortega, Tito (ISB-GSO Inks &amp; Supplies Dev. Sect. Mgr.)</cp:lastModifiedBy>
  <cp:revision>106</cp:revision>
  <dcterms:created xsi:type="dcterms:W3CDTF">2005-02-14T00:13:29Z</dcterms:created>
  <dcterms:modified xsi:type="dcterms:W3CDTF">2015-07-28T02:01:59Z</dcterms:modified>
</cp:coreProperties>
</file>