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ink/ink1.xml" ContentType="application/inkml+xml"/>
  <Override PartName="/ppt/notesSlides/notesSlide33.xml" ContentType="application/vnd.openxmlformats-officedocument.presentationml.notesSlide+xml"/>
  <Override PartName="/ppt/ink/ink2.xml" ContentType="application/inkml+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73"/>
  </p:notesMasterIdLst>
  <p:handoutMasterIdLst>
    <p:handoutMasterId r:id="rId74"/>
  </p:handoutMasterIdLst>
  <p:sldIdLst>
    <p:sldId id="472" r:id="rId2"/>
    <p:sldId id="473" r:id="rId3"/>
    <p:sldId id="474" r:id="rId4"/>
    <p:sldId id="475" r:id="rId5"/>
    <p:sldId id="476" r:id="rId6"/>
    <p:sldId id="477" r:id="rId7"/>
    <p:sldId id="478" r:id="rId8"/>
    <p:sldId id="479" r:id="rId9"/>
    <p:sldId id="480" r:id="rId10"/>
    <p:sldId id="481" r:id="rId11"/>
    <p:sldId id="482" r:id="rId12"/>
    <p:sldId id="483" r:id="rId13"/>
    <p:sldId id="484" r:id="rId14"/>
    <p:sldId id="485" r:id="rId15"/>
    <p:sldId id="486" r:id="rId16"/>
    <p:sldId id="487" r:id="rId17"/>
    <p:sldId id="488" r:id="rId18"/>
    <p:sldId id="491" r:id="rId19"/>
    <p:sldId id="492" r:id="rId20"/>
    <p:sldId id="493" r:id="rId21"/>
    <p:sldId id="494" r:id="rId22"/>
    <p:sldId id="495" r:id="rId23"/>
    <p:sldId id="496" r:id="rId24"/>
    <p:sldId id="497" r:id="rId25"/>
    <p:sldId id="498" r:id="rId26"/>
    <p:sldId id="499" r:id="rId27"/>
    <p:sldId id="500" r:id="rId28"/>
    <p:sldId id="501" r:id="rId29"/>
    <p:sldId id="502" r:id="rId30"/>
    <p:sldId id="503" r:id="rId31"/>
    <p:sldId id="504" r:id="rId32"/>
    <p:sldId id="505" r:id="rId33"/>
    <p:sldId id="506" r:id="rId34"/>
    <p:sldId id="507" r:id="rId35"/>
    <p:sldId id="508" r:id="rId36"/>
    <p:sldId id="509" r:id="rId37"/>
    <p:sldId id="510" r:id="rId38"/>
    <p:sldId id="511" r:id="rId39"/>
    <p:sldId id="458" r:id="rId40"/>
    <p:sldId id="256" r:id="rId41"/>
    <p:sldId id="295" r:id="rId42"/>
    <p:sldId id="292" r:id="rId43"/>
    <p:sldId id="463" r:id="rId44"/>
    <p:sldId id="464" r:id="rId45"/>
    <p:sldId id="466" r:id="rId46"/>
    <p:sldId id="468" r:id="rId47"/>
    <p:sldId id="469" r:id="rId48"/>
    <p:sldId id="287" r:id="rId49"/>
    <p:sldId id="293" r:id="rId50"/>
    <p:sldId id="294" r:id="rId51"/>
    <p:sldId id="471" r:id="rId52"/>
    <p:sldId id="470" r:id="rId53"/>
    <p:sldId id="459" r:id="rId54"/>
    <p:sldId id="306" r:id="rId55"/>
    <p:sldId id="288" r:id="rId56"/>
    <p:sldId id="289" r:id="rId57"/>
    <p:sldId id="457" r:id="rId58"/>
    <p:sldId id="290" r:id="rId59"/>
    <p:sldId id="460" r:id="rId60"/>
    <p:sldId id="307" r:id="rId61"/>
    <p:sldId id="461" r:id="rId62"/>
    <p:sldId id="308" r:id="rId63"/>
    <p:sldId id="310" r:id="rId64"/>
    <p:sldId id="314" r:id="rId65"/>
    <p:sldId id="315" r:id="rId66"/>
    <p:sldId id="309" r:id="rId67"/>
    <p:sldId id="311" r:id="rId68"/>
    <p:sldId id="316" r:id="rId69"/>
    <p:sldId id="312" r:id="rId70"/>
    <p:sldId id="462" r:id="rId71"/>
    <p:sldId id="339" r:id="rId72"/>
  </p:sldIdLst>
  <p:sldSz cx="9144000" cy="6858000" type="screen4x3"/>
  <p:notesSz cx="7010400" cy="9296400"/>
  <p:defaultTextStyle>
    <a:defPPr>
      <a:defRPr lang="es-PR"/>
    </a:defPPr>
    <a:lvl1pPr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621" autoAdjust="0"/>
    <p:restoredTop sz="94641" autoAdjust="0"/>
  </p:normalViewPr>
  <p:slideViewPr>
    <p:cSldViewPr>
      <p:cViewPr varScale="1">
        <p:scale>
          <a:sx n="129" d="100"/>
          <a:sy n="129" d="100"/>
        </p:scale>
        <p:origin x="216" y="120"/>
      </p:cViewPr>
      <p:guideLst>
        <p:guide orient="horz" pos="2160"/>
        <p:guide pos="2880"/>
      </p:guideLst>
    </p:cSldViewPr>
  </p:slideViewPr>
  <p:outlineViewPr>
    <p:cViewPr>
      <p:scale>
        <a:sx n="33" d="100"/>
        <a:sy n="33" d="100"/>
      </p:scale>
      <p:origin x="0" y="-48984"/>
    </p:cViewPr>
  </p:outlineViewPr>
  <p:notesTextViewPr>
    <p:cViewPr>
      <p:scale>
        <a:sx n="100" d="100"/>
        <a:sy n="100" d="100"/>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60B817B6-1B60-46B9-B9E4-B6C091FE6568}" type="datetimeFigureOut">
              <a:rPr lang="en-US" smtClean="0"/>
              <a:t>12/19/2015</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91FB8D3A-8AC0-4CB1-A7F3-9550DE471A9C}" type="slidenum">
              <a:rPr lang="en-US" smtClean="0"/>
              <a:t>‹#›</a:t>
            </a:fld>
            <a:endParaRPr lang="en-US"/>
          </a:p>
        </p:txBody>
      </p:sp>
    </p:spTree>
    <p:extLst>
      <p:ext uri="{BB962C8B-B14F-4D97-AF65-F5344CB8AC3E}">
        <p14:creationId xmlns:p14="http://schemas.microsoft.com/office/powerpoint/2010/main" val="2630880219"/>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24780" units="in"/>
          <inkml:channel name="Y" type="integer" max="18630" units="in"/>
          <inkml:channel name="F" type="integer" max="255" units="dev"/>
        </inkml:traceFormat>
        <inkml:channelProperties>
          <inkml:channelProperty channel="X" name="resolution" value="2540.23584" units="1/in"/>
          <inkml:channelProperty channel="Y" name="resolution" value="2540.22363" units="1/in"/>
          <inkml:channelProperty channel="F" name="resolution" value="INF" units="1/dev"/>
        </inkml:channelProperties>
      </inkml:inkSource>
      <inkml:timestamp xml:id="ts0" timeString="2007-10-15T03:37:35.812"/>
    </inkml:context>
    <inkml:brush xml:id="br0">
      <inkml:brushProperty name="width" value="0.05292" units="cm"/>
      <inkml:brushProperty name="height" value="0.05292" units="cm"/>
      <inkml:brushProperty name="color" value="#FF0000"/>
      <inkml:brushProperty name="fitToCurve" value="1"/>
    </inkml:brush>
  </inkml:definitions>
  <inkml:trace contextRef="#ctx0" brushRef="#br0">-2147483648-2147483648 83,'0'0'40,"0"0"-12,0 0-26,0 0-38,0 0-5,0 0 4</inkml:trace>
</inkml:ink>
</file>

<file path=ppt/ink/ink2.xml><?xml version="1.0" encoding="utf-8"?>
<inkml:ink xmlns:inkml="http://www.w3.org/2003/InkML">
  <inkml:definitions>
    <inkml:context xml:id="ctx0">
      <inkml:inkSource xml:id="inkSrc0">
        <inkml:traceFormat>
          <inkml:channel name="X" type="integer" max="24780" units="in"/>
          <inkml:channel name="Y" type="integer" max="18630" units="in"/>
          <inkml:channel name="F" type="integer" max="255" units="dev"/>
        </inkml:traceFormat>
        <inkml:channelProperties>
          <inkml:channelProperty channel="X" name="resolution" value="2540.23584" units="1/in"/>
          <inkml:channelProperty channel="Y" name="resolution" value="2540.22363" units="1/in"/>
          <inkml:channelProperty channel="F" name="resolution" value="INF" units="1/dev"/>
        </inkml:channelProperties>
      </inkml:inkSource>
      <inkml:timestamp xml:id="ts0" timeString="2007-10-15T03:37:35.812"/>
    </inkml:context>
    <inkml:brush xml:id="br0">
      <inkml:brushProperty name="width" value="0.05292" units="cm"/>
      <inkml:brushProperty name="height" value="0.05292" units="cm"/>
      <inkml:brushProperty name="color" value="#FF0000"/>
      <inkml:brushProperty name="fitToCurve" value="1"/>
    </inkml:brush>
  </inkml:definitions>
  <inkml:trace contextRef="#ctx0" brushRef="#br0">-2147483648-2147483648 83,'0'0'40,"0"0"-12,0 0-26,0 0-38,0 0-5,0 0 4</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9618"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cs typeface="Arial" charset="0"/>
              </a:defRPr>
            </a:lvl1pPr>
          </a:lstStyle>
          <a:p>
            <a:pPr>
              <a:defRPr/>
            </a:pPr>
            <a:endParaRPr lang="en-US"/>
          </a:p>
        </p:txBody>
      </p:sp>
      <p:sp>
        <p:nvSpPr>
          <p:cNvPr id="239619"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cs typeface="Arial" charset="0"/>
              </a:defRPr>
            </a:lvl1pPr>
          </a:lstStyle>
          <a:p>
            <a:pPr>
              <a:defRPr/>
            </a:pPr>
            <a:endParaRPr lang="en-US"/>
          </a:p>
        </p:txBody>
      </p:sp>
      <p:sp>
        <p:nvSpPr>
          <p:cNvPr id="36868"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9621"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s-PR" noProof="0" smtClean="0"/>
              <a:t>Click to edit Master text styles</a:t>
            </a:r>
          </a:p>
          <a:p>
            <a:pPr lvl="1"/>
            <a:r>
              <a:rPr lang="es-PR" noProof="0" smtClean="0"/>
              <a:t>Second level</a:t>
            </a:r>
          </a:p>
          <a:p>
            <a:pPr lvl="2"/>
            <a:r>
              <a:rPr lang="es-PR" noProof="0" smtClean="0"/>
              <a:t>Third level</a:t>
            </a:r>
          </a:p>
          <a:p>
            <a:pPr lvl="3"/>
            <a:r>
              <a:rPr lang="es-PR" noProof="0" smtClean="0"/>
              <a:t>Fourth level</a:t>
            </a:r>
          </a:p>
          <a:p>
            <a:pPr lvl="4"/>
            <a:r>
              <a:rPr lang="es-PR" noProof="0" smtClean="0"/>
              <a:t>Fifth level</a:t>
            </a:r>
          </a:p>
        </p:txBody>
      </p:sp>
      <p:sp>
        <p:nvSpPr>
          <p:cNvPr id="239622"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cs typeface="Arial" charset="0"/>
              </a:defRPr>
            </a:lvl1pPr>
          </a:lstStyle>
          <a:p>
            <a:pPr>
              <a:defRPr/>
            </a:pPr>
            <a:endParaRPr lang="en-US"/>
          </a:p>
        </p:txBody>
      </p:sp>
      <p:sp>
        <p:nvSpPr>
          <p:cNvPr id="239623"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panose="020B0604020202020204" pitchFamily="34" charset="0"/>
              </a:defRPr>
            </a:lvl1pPr>
          </a:lstStyle>
          <a:p>
            <a:fld id="{D26F2260-BCAB-46A8-A56E-D21295DE5CCF}" type="slidenum">
              <a:rPr lang="es-PR" altLang="en-US"/>
              <a:pPr/>
              <a:t>‹#›</a:t>
            </a:fld>
            <a:endParaRPr lang="es-PR" altLang="en-US"/>
          </a:p>
        </p:txBody>
      </p:sp>
    </p:spTree>
    <p:extLst>
      <p:ext uri="{BB962C8B-B14F-4D97-AF65-F5344CB8AC3E}">
        <p14:creationId xmlns:p14="http://schemas.microsoft.com/office/powerpoint/2010/main" val="24243054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DD4A95C-AF59-4C11-825B-E668842F7037}" type="slidenum">
              <a:rPr lang="es-PR" altLang="en-US"/>
              <a:pPr/>
              <a:t>1</a:t>
            </a:fld>
            <a:endParaRPr lang="es-PR" altLang="en-US"/>
          </a:p>
        </p:txBody>
      </p:sp>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38444218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5E8BCB2-F28A-44E7-8AD5-2E999A3ABD7E}" type="slidenum">
              <a:rPr lang="es-PR" altLang="en-US"/>
              <a:pPr/>
              <a:t>10</a:t>
            </a:fld>
            <a:endParaRPr lang="es-PR" altLang="en-US"/>
          </a:p>
        </p:txBody>
      </p:sp>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35568105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C50C235-7350-4AC9-9278-2F9C2D93CC5F}" type="slidenum">
              <a:rPr lang="es-PR" altLang="en-US"/>
              <a:pPr/>
              <a:t>11</a:t>
            </a:fld>
            <a:endParaRPr lang="es-PR" altLang="en-US"/>
          </a:p>
        </p:txBody>
      </p:sp>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30311112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A140919-3A60-4462-A235-2E3DBD45B11F}" type="slidenum">
              <a:rPr lang="es-PR" altLang="en-US"/>
              <a:pPr/>
              <a:t>12</a:t>
            </a:fld>
            <a:endParaRPr lang="es-PR" altLang="en-US"/>
          </a:p>
        </p:txBody>
      </p:sp>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2260424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C793F7D-0FCD-4D6A-A265-CAE60C022B07}" type="slidenum">
              <a:rPr lang="es-PR" altLang="en-US"/>
              <a:pPr/>
              <a:t>13</a:t>
            </a:fld>
            <a:endParaRPr lang="es-PR" altLang="en-US"/>
          </a:p>
        </p:txBody>
      </p:sp>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40950584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421C68D-B58E-4548-BBE1-DB2970689754}" type="slidenum">
              <a:rPr lang="es-PR" altLang="en-US"/>
              <a:pPr/>
              <a:t>14</a:t>
            </a:fld>
            <a:endParaRPr lang="es-PR" altLang="en-US"/>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340328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DBDDFA5-9775-4E5A-9842-2FC1B611027A}" type="slidenum">
              <a:rPr lang="es-PR" altLang="en-US"/>
              <a:pPr/>
              <a:t>15</a:t>
            </a:fld>
            <a:endParaRPr lang="es-PR" altLang="en-US"/>
          </a:p>
        </p:txBody>
      </p:sp>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531498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0A6DF29-23DD-49FC-947F-87B89297414A}" type="slidenum">
              <a:rPr lang="es-PR" altLang="en-US"/>
              <a:pPr/>
              <a:t>16</a:t>
            </a:fld>
            <a:endParaRPr lang="es-PR" altLang="en-US"/>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39722352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1A66027-8EEE-4D54-88E3-B5012C4D8240}" type="slidenum">
              <a:rPr lang="es-PR" altLang="en-US"/>
              <a:pPr/>
              <a:t>17</a:t>
            </a:fld>
            <a:endParaRPr lang="es-PR" altLang="en-US"/>
          </a:p>
        </p:txBody>
      </p:sp>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37063790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9B9CE7E-4F6F-4F9D-85DA-2C85CC01282D}" type="slidenum">
              <a:rPr lang="es-PR" altLang="en-US"/>
              <a:pPr/>
              <a:t>18</a:t>
            </a:fld>
            <a:endParaRPr lang="es-PR" altLang="en-US"/>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9668248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ED26084-9DE9-45EB-9264-E1AA8CB5FDFF}" type="slidenum">
              <a:rPr lang="es-PR" altLang="en-US"/>
              <a:pPr/>
              <a:t>19</a:t>
            </a:fld>
            <a:endParaRPr lang="es-PR" altLang="en-US"/>
          </a:p>
        </p:txBody>
      </p:sp>
      <p:sp>
        <p:nvSpPr>
          <p:cNvPr id="7170" name="Rectangle 2"/>
          <p:cNvSpPr>
            <a:spLocks noGrp="1" noRot="1" noChangeAspect="1" noChangeArrowheads="1" noTextEdit="1"/>
          </p:cNvSpPr>
          <p:nvPr>
            <p:ph type="sldImg"/>
          </p:nvPr>
        </p:nvSpPr>
        <p:spPr>
          <a:ln/>
        </p:spPr>
      </p:sp>
      <p:sp>
        <p:nvSpPr>
          <p:cNvPr id="7171"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8423902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0A3E6BA-A509-4D0C-9B3F-4AB946914B8F}" type="slidenum">
              <a:rPr lang="es-PR" altLang="en-US"/>
              <a:pPr/>
              <a:t>2</a:t>
            </a:fld>
            <a:endParaRPr lang="es-PR" altLang="en-US"/>
          </a:p>
        </p:txBody>
      </p:sp>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39441158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7066" indent="-291179" eaLnBrk="0" hangingPunct="0">
              <a:defRPr>
                <a:solidFill>
                  <a:schemeClr val="tx1"/>
                </a:solidFill>
                <a:latin typeface="Tahoma" panose="020B0604030504040204" pitchFamily="34" charset="0"/>
                <a:cs typeface="Arial" panose="020B0604020202020204" pitchFamily="34" charset="0"/>
              </a:defRPr>
            </a:lvl2pPr>
            <a:lvl3pPr marL="1164717" indent="-232943" eaLnBrk="0" hangingPunct="0">
              <a:defRPr>
                <a:solidFill>
                  <a:schemeClr val="tx1"/>
                </a:solidFill>
                <a:latin typeface="Tahoma" panose="020B0604030504040204" pitchFamily="34" charset="0"/>
                <a:cs typeface="Arial" panose="020B0604020202020204" pitchFamily="34" charset="0"/>
              </a:defRPr>
            </a:lvl3pPr>
            <a:lvl4pPr marL="1630604" indent="-232943" eaLnBrk="0" hangingPunct="0">
              <a:defRPr>
                <a:solidFill>
                  <a:schemeClr val="tx1"/>
                </a:solidFill>
                <a:latin typeface="Tahoma" panose="020B0604030504040204" pitchFamily="34" charset="0"/>
                <a:cs typeface="Arial" panose="020B0604020202020204" pitchFamily="34" charset="0"/>
              </a:defRPr>
            </a:lvl4pPr>
            <a:lvl5pPr marL="2096491" indent="-232943" eaLnBrk="0" hangingPunct="0">
              <a:defRPr>
                <a:solidFill>
                  <a:schemeClr val="tx1"/>
                </a:solidFill>
                <a:latin typeface="Tahoma" panose="020B060403050404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8673A380-F4E7-4D09-9DC1-81A6871613B3}" type="slidenum">
              <a:rPr lang="es-PR" altLang="en-US">
                <a:latin typeface="Arial" panose="020B0604020202020204" pitchFamily="34" charset="0"/>
              </a:rPr>
              <a:pPr eaLnBrk="1" hangingPunct="1"/>
              <a:t>39</a:t>
            </a:fld>
            <a:endParaRPr lang="es-PR" altLang="en-US">
              <a:latin typeface="Arial" panose="020B0604020202020204" pitchFamily="34" charset="0"/>
            </a:endParaRPr>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376671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7066" indent="-291179" eaLnBrk="0" hangingPunct="0">
              <a:defRPr>
                <a:solidFill>
                  <a:schemeClr val="tx1"/>
                </a:solidFill>
                <a:latin typeface="Tahoma" panose="020B0604030504040204" pitchFamily="34" charset="0"/>
                <a:cs typeface="Arial" panose="020B0604020202020204" pitchFamily="34" charset="0"/>
              </a:defRPr>
            </a:lvl2pPr>
            <a:lvl3pPr marL="1164717" indent="-232943" eaLnBrk="0" hangingPunct="0">
              <a:defRPr>
                <a:solidFill>
                  <a:schemeClr val="tx1"/>
                </a:solidFill>
                <a:latin typeface="Tahoma" panose="020B0604030504040204" pitchFamily="34" charset="0"/>
                <a:cs typeface="Arial" panose="020B0604020202020204" pitchFamily="34" charset="0"/>
              </a:defRPr>
            </a:lvl3pPr>
            <a:lvl4pPr marL="1630604" indent="-232943" eaLnBrk="0" hangingPunct="0">
              <a:defRPr>
                <a:solidFill>
                  <a:schemeClr val="tx1"/>
                </a:solidFill>
                <a:latin typeface="Tahoma" panose="020B0604030504040204" pitchFamily="34" charset="0"/>
                <a:cs typeface="Arial" panose="020B0604020202020204" pitchFamily="34" charset="0"/>
              </a:defRPr>
            </a:lvl4pPr>
            <a:lvl5pPr marL="2096491" indent="-232943" eaLnBrk="0" hangingPunct="0">
              <a:defRPr>
                <a:solidFill>
                  <a:schemeClr val="tx1"/>
                </a:solidFill>
                <a:latin typeface="Tahoma" panose="020B060403050404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BA3F06DE-3A96-4427-9864-05C9A77271D4}" type="slidenum">
              <a:rPr lang="es-PR" altLang="en-US">
                <a:latin typeface="Arial" panose="020B0604020202020204" pitchFamily="34" charset="0"/>
              </a:rPr>
              <a:pPr eaLnBrk="1" hangingPunct="1"/>
              <a:t>40</a:t>
            </a:fld>
            <a:endParaRPr lang="es-PR" altLang="en-US">
              <a:latin typeface="Arial" panose="020B0604020202020204" pitchFamily="34" charset="0"/>
            </a:endParaRP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308145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7066" indent="-291179" eaLnBrk="0" hangingPunct="0">
              <a:defRPr>
                <a:solidFill>
                  <a:schemeClr val="tx1"/>
                </a:solidFill>
                <a:latin typeface="Tahoma" panose="020B0604030504040204" pitchFamily="34" charset="0"/>
                <a:cs typeface="Arial" panose="020B0604020202020204" pitchFamily="34" charset="0"/>
              </a:defRPr>
            </a:lvl2pPr>
            <a:lvl3pPr marL="1164717" indent="-232943" eaLnBrk="0" hangingPunct="0">
              <a:defRPr>
                <a:solidFill>
                  <a:schemeClr val="tx1"/>
                </a:solidFill>
                <a:latin typeface="Tahoma" panose="020B0604030504040204" pitchFamily="34" charset="0"/>
                <a:cs typeface="Arial" panose="020B0604020202020204" pitchFamily="34" charset="0"/>
              </a:defRPr>
            </a:lvl3pPr>
            <a:lvl4pPr marL="1630604" indent="-232943" eaLnBrk="0" hangingPunct="0">
              <a:defRPr>
                <a:solidFill>
                  <a:schemeClr val="tx1"/>
                </a:solidFill>
                <a:latin typeface="Tahoma" panose="020B0604030504040204" pitchFamily="34" charset="0"/>
                <a:cs typeface="Arial" panose="020B0604020202020204" pitchFamily="34" charset="0"/>
              </a:defRPr>
            </a:lvl4pPr>
            <a:lvl5pPr marL="2096491" indent="-232943" eaLnBrk="0" hangingPunct="0">
              <a:defRPr>
                <a:solidFill>
                  <a:schemeClr val="tx1"/>
                </a:solidFill>
                <a:latin typeface="Tahoma" panose="020B060403050404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EF2BDC7E-0879-47B5-890E-4A6DA157EB53}" type="slidenum">
              <a:rPr lang="es-PR" altLang="en-US">
                <a:latin typeface="Arial" panose="020B0604020202020204" pitchFamily="34" charset="0"/>
              </a:rPr>
              <a:pPr eaLnBrk="1" hangingPunct="1"/>
              <a:t>41</a:t>
            </a:fld>
            <a:endParaRPr lang="es-PR" altLang="en-US">
              <a:latin typeface="Arial" panose="020B0604020202020204" pitchFamily="34" charset="0"/>
            </a:endParaRP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416235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7066" indent="-291179" eaLnBrk="0" hangingPunct="0">
              <a:defRPr>
                <a:solidFill>
                  <a:schemeClr val="tx1"/>
                </a:solidFill>
                <a:latin typeface="Tahoma" panose="020B0604030504040204" pitchFamily="34" charset="0"/>
                <a:cs typeface="Arial" panose="020B0604020202020204" pitchFamily="34" charset="0"/>
              </a:defRPr>
            </a:lvl2pPr>
            <a:lvl3pPr marL="1164717" indent="-232943" eaLnBrk="0" hangingPunct="0">
              <a:defRPr>
                <a:solidFill>
                  <a:schemeClr val="tx1"/>
                </a:solidFill>
                <a:latin typeface="Tahoma" panose="020B0604030504040204" pitchFamily="34" charset="0"/>
                <a:cs typeface="Arial" panose="020B0604020202020204" pitchFamily="34" charset="0"/>
              </a:defRPr>
            </a:lvl3pPr>
            <a:lvl4pPr marL="1630604" indent="-232943" eaLnBrk="0" hangingPunct="0">
              <a:defRPr>
                <a:solidFill>
                  <a:schemeClr val="tx1"/>
                </a:solidFill>
                <a:latin typeface="Tahoma" panose="020B0604030504040204" pitchFamily="34" charset="0"/>
                <a:cs typeface="Arial" panose="020B0604020202020204" pitchFamily="34" charset="0"/>
              </a:defRPr>
            </a:lvl4pPr>
            <a:lvl5pPr marL="2096491" indent="-232943" eaLnBrk="0" hangingPunct="0">
              <a:defRPr>
                <a:solidFill>
                  <a:schemeClr val="tx1"/>
                </a:solidFill>
                <a:latin typeface="Tahoma" panose="020B060403050404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E86F751A-50B8-43DD-AB74-4EF143E3E896}" type="slidenum">
              <a:rPr lang="es-PR" altLang="en-US">
                <a:latin typeface="Arial" panose="020B0604020202020204" pitchFamily="34" charset="0"/>
              </a:rPr>
              <a:pPr eaLnBrk="1" hangingPunct="1"/>
              <a:t>42</a:t>
            </a:fld>
            <a:endParaRPr lang="es-PR" altLang="en-US">
              <a:latin typeface="Arial" panose="020B0604020202020204" pitchFamily="34" charset="0"/>
            </a:endParaRPr>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01549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7066" indent="-291179" eaLnBrk="0" hangingPunct="0">
              <a:defRPr>
                <a:solidFill>
                  <a:schemeClr val="tx1"/>
                </a:solidFill>
                <a:latin typeface="Tahoma" panose="020B0604030504040204" pitchFamily="34" charset="0"/>
                <a:cs typeface="Arial" panose="020B0604020202020204" pitchFamily="34" charset="0"/>
              </a:defRPr>
            </a:lvl2pPr>
            <a:lvl3pPr marL="1164717" indent="-232943" eaLnBrk="0" hangingPunct="0">
              <a:defRPr>
                <a:solidFill>
                  <a:schemeClr val="tx1"/>
                </a:solidFill>
                <a:latin typeface="Tahoma" panose="020B0604030504040204" pitchFamily="34" charset="0"/>
                <a:cs typeface="Arial" panose="020B0604020202020204" pitchFamily="34" charset="0"/>
              </a:defRPr>
            </a:lvl3pPr>
            <a:lvl4pPr marL="1630604" indent="-232943" eaLnBrk="0" hangingPunct="0">
              <a:defRPr>
                <a:solidFill>
                  <a:schemeClr val="tx1"/>
                </a:solidFill>
                <a:latin typeface="Tahoma" panose="020B0604030504040204" pitchFamily="34" charset="0"/>
                <a:cs typeface="Arial" panose="020B0604020202020204" pitchFamily="34" charset="0"/>
              </a:defRPr>
            </a:lvl4pPr>
            <a:lvl5pPr marL="2096491" indent="-232943" eaLnBrk="0" hangingPunct="0">
              <a:defRPr>
                <a:solidFill>
                  <a:schemeClr val="tx1"/>
                </a:solidFill>
                <a:latin typeface="Tahoma" panose="020B060403050404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AD913A61-2F64-43F2-B2B3-6403CCD7C2E6}" type="slidenum">
              <a:rPr lang="es-PR" altLang="en-US">
                <a:latin typeface="Arial" panose="020B0604020202020204" pitchFamily="34" charset="0"/>
              </a:rPr>
              <a:pPr eaLnBrk="1" hangingPunct="1"/>
              <a:t>43</a:t>
            </a:fld>
            <a:endParaRPr lang="es-PR" altLang="en-US">
              <a:latin typeface="Arial" panose="020B0604020202020204" pitchFamily="34" charset="0"/>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365578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7066" indent="-291179" eaLnBrk="0" hangingPunct="0">
              <a:defRPr>
                <a:solidFill>
                  <a:schemeClr val="tx1"/>
                </a:solidFill>
                <a:latin typeface="Tahoma" panose="020B0604030504040204" pitchFamily="34" charset="0"/>
                <a:cs typeface="Arial" panose="020B0604020202020204" pitchFamily="34" charset="0"/>
              </a:defRPr>
            </a:lvl2pPr>
            <a:lvl3pPr marL="1164717" indent="-232943" eaLnBrk="0" hangingPunct="0">
              <a:defRPr>
                <a:solidFill>
                  <a:schemeClr val="tx1"/>
                </a:solidFill>
                <a:latin typeface="Tahoma" panose="020B0604030504040204" pitchFamily="34" charset="0"/>
                <a:cs typeface="Arial" panose="020B0604020202020204" pitchFamily="34" charset="0"/>
              </a:defRPr>
            </a:lvl3pPr>
            <a:lvl4pPr marL="1630604" indent="-232943" eaLnBrk="0" hangingPunct="0">
              <a:defRPr>
                <a:solidFill>
                  <a:schemeClr val="tx1"/>
                </a:solidFill>
                <a:latin typeface="Tahoma" panose="020B0604030504040204" pitchFamily="34" charset="0"/>
                <a:cs typeface="Arial" panose="020B0604020202020204" pitchFamily="34" charset="0"/>
              </a:defRPr>
            </a:lvl4pPr>
            <a:lvl5pPr marL="2096491" indent="-232943" eaLnBrk="0" hangingPunct="0">
              <a:defRPr>
                <a:solidFill>
                  <a:schemeClr val="tx1"/>
                </a:solidFill>
                <a:latin typeface="Tahoma" panose="020B060403050404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AB9B2371-0DB2-477D-A52E-238CFE66F50A}" type="slidenum">
              <a:rPr lang="es-PR" altLang="en-US">
                <a:latin typeface="Arial" panose="020B0604020202020204" pitchFamily="34" charset="0"/>
              </a:rPr>
              <a:pPr eaLnBrk="1" hangingPunct="1"/>
              <a:t>44</a:t>
            </a:fld>
            <a:endParaRPr lang="es-PR" altLang="en-US">
              <a:latin typeface="Arial" panose="020B0604020202020204" pitchFamily="34" charset="0"/>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91120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7066" indent="-291179" eaLnBrk="0" hangingPunct="0">
              <a:defRPr>
                <a:solidFill>
                  <a:schemeClr val="tx1"/>
                </a:solidFill>
                <a:latin typeface="Tahoma" panose="020B0604030504040204" pitchFamily="34" charset="0"/>
                <a:cs typeface="Arial" panose="020B0604020202020204" pitchFamily="34" charset="0"/>
              </a:defRPr>
            </a:lvl2pPr>
            <a:lvl3pPr marL="1164717" indent="-232943" eaLnBrk="0" hangingPunct="0">
              <a:defRPr>
                <a:solidFill>
                  <a:schemeClr val="tx1"/>
                </a:solidFill>
                <a:latin typeface="Tahoma" panose="020B0604030504040204" pitchFamily="34" charset="0"/>
                <a:cs typeface="Arial" panose="020B0604020202020204" pitchFamily="34" charset="0"/>
              </a:defRPr>
            </a:lvl3pPr>
            <a:lvl4pPr marL="1630604" indent="-232943" eaLnBrk="0" hangingPunct="0">
              <a:defRPr>
                <a:solidFill>
                  <a:schemeClr val="tx1"/>
                </a:solidFill>
                <a:latin typeface="Tahoma" panose="020B0604030504040204" pitchFamily="34" charset="0"/>
                <a:cs typeface="Arial" panose="020B0604020202020204" pitchFamily="34" charset="0"/>
              </a:defRPr>
            </a:lvl4pPr>
            <a:lvl5pPr marL="2096491" indent="-232943" eaLnBrk="0" hangingPunct="0">
              <a:defRPr>
                <a:solidFill>
                  <a:schemeClr val="tx1"/>
                </a:solidFill>
                <a:latin typeface="Tahoma" panose="020B060403050404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EFA81792-4118-4445-A2D3-97DFD4A4EAE9}" type="slidenum">
              <a:rPr lang="es-PR" altLang="en-US">
                <a:latin typeface="Arial" panose="020B0604020202020204" pitchFamily="34" charset="0"/>
              </a:rPr>
              <a:pPr eaLnBrk="1" hangingPunct="1"/>
              <a:t>45</a:t>
            </a:fld>
            <a:endParaRPr lang="es-PR" altLang="en-US">
              <a:latin typeface="Arial" panose="020B0604020202020204" pitchFamily="34"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501480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7066" indent="-291179" eaLnBrk="0" hangingPunct="0">
              <a:defRPr>
                <a:solidFill>
                  <a:schemeClr val="tx1"/>
                </a:solidFill>
                <a:latin typeface="Tahoma" panose="020B0604030504040204" pitchFamily="34" charset="0"/>
                <a:cs typeface="Arial" panose="020B0604020202020204" pitchFamily="34" charset="0"/>
              </a:defRPr>
            </a:lvl2pPr>
            <a:lvl3pPr marL="1164717" indent="-232943" eaLnBrk="0" hangingPunct="0">
              <a:defRPr>
                <a:solidFill>
                  <a:schemeClr val="tx1"/>
                </a:solidFill>
                <a:latin typeface="Tahoma" panose="020B0604030504040204" pitchFamily="34" charset="0"/>
                <a:cs typeface="Arial" panose="020B0604020202020204" pitchFamily="34" charset="0"/>
              </a:defRPr>
            </a:lvl3pPr>
            <a:lvl4pPr marL="1630604" indent="-232943" eaLnBrk="0" hangingPunct="0">
              <a:defRPr>
                <a:solidFill>
                  <a:schemeClr val="tx1"/>
                </a:solidFill>
                <a:latin typeface="Tahoma" panose="020B0604030504040204" pitchFamily="34" charset="0"/>
                <a:cs typeface="Arial" panose="020B0604020202020204" pitchFamily="34" charset="0"/>
              </a:defRPr>
            </a:lvl4pPr>
            <a:lvl5pPr marL="2096491" indent="-232943" eaLnBrk="0" hangingPunct="0">
              <a:defRPr>
                <a:solidFill>
                  <a:schemeClr val="tx1"/>
                </a:solidFill>
                <a:latin typeface="Tahoma" panose="020B060403050404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95D4C1A1-FC58-4057-A0BF-119E91225EC9}" type="slidenum">
              <a:rPr lang="es-PR" altLang="en-US">
                <a:latin typeface="Arial" panose="020B0604020202020204" pitchFamily="34" charset="0"/>
              </a:rPr>
              <a:pPr eaLnBrk="1" hangingPunct="1"/>
              <a:t>46</a:t>
            </a:fld>
            <a:endParaRPr lang="es-PR" altLang="en-US">
              <a:latin typeface="Arial" panose="020B0604020202020204" pitchFamily="34" charset="0"/>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123971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7066" indent="-291179" eaLnBrk="0" hangingPunct="0">
              <a:defRPr>
                <a:solidFill>
                  <a:schemeClr val="tx1"/>
                </a:solidFill>
                <a:latin typeface="Tahoma" panose="020B0604030504040204" pitchFamily="34" charset="0"/>
                <a:cs typeface="Arial" panose="020B0604020202020204" pitchFamily="34" charset="0"/>
              </a:defRPr>
            </a:lvl2pPr>
            <a:lvl3pPr marL="1164717" indent="-232943" eaLnBrk="0" hangingPunct="0">
              <a:defRPr>
                <a:solidFill>
                  <a:schemeClr val="tx1"/>
                </a:solidFill>
                <a:latin typeface="Tahoma" panose="020B0604030504040204" pitchFamily="34" charset="0"/>
                <a:cs typeface="Arial" panose="020B0604020202020204" pitchFamily="34" charset="0"/>
              </a:defRPr>
            </a:lvl3pPr>
            <a:lvl4pPr marL="1630604" indent="-232943" eaLnBrk="0" hangingPunct="0">
              <a:defRPr>
                <a:solidFill>
                  <a:schemeClr val="tx1"/>
                </a:solidFill>
                <a:latin typeface="Tahoma" panose="020B0604030504040204" pitchFamily="34" charset="0"/>
                <a:cs typeface="Arial" panose="020B0604020202020204" pitchFamily="34" charset="0"/>
              </a:defRPr>
            </a:lvl4pPr>
            <a:lvl5pPr marL="2096491" indent="-232943" eaLnBrk="0" hangingPunct="0">
              <a:defRPr>
                <a:solidFill>
                  <a:schemeClr val="tx1"/>
                </a:solidFill>
                <a:latin typeface="Tahoma" panose="020B060403050404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93D84C55-FD87-424E-817A-8084E13E3D96}" type="slidenum">
              <a:rPr lang="es-PR" altLang="en-US">
                <a:latin typeface="Arial" panose="020B0604020202020204" pitchFamily="34" charset="0"/>
              </a:rPr>
              <a:pPr eaLnBrk="1" hangingPunct="1"/>
              <a:t>47</a:t>
            </a:fld>
            <a:endParaRPr lang="es-PR" altLang="en-US">
              <a:latin typeface="Arial" panose="020B0604020202020204" pitchFamily="34" charset="0"/>
            </a:endParaRPr>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3864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7066" indent="-291179" eaLnBrk="0" hangingPunct="0">
              <a:defRPr>
                <a:solidFill>
                  <a:schemeClr val="tx1"/>
                </a:solidFill>
                <a:latin typeface="Tahoma" panose="020B0604030504040204" pitchFamily="34" charset="0"/>
                <a:cs typeface="Arial" panose="020B0604020202020204" pitchFamily="34" charset="0"/>
              </a:defRPr>
            </a:lvl2pPr>
            <a:lvl3pPr marL="1164717" indent="-232943" eaLnBrk="0" hangingPunct="0">
              <a:defRPr>
                <a:solidFill>
                  <a:schemeClr val="tx1"/>
                </a:solidFill>
                <a:latin typeface="Tahoma" panose="020B0604030504040204" pitchFamily="34" charset="0"/>
                <a:cs typeface="Arial" panose="020B0604020202020204" pitchFamily="34" charset="0"/>
              </a:defRPr>
            </a:lvl3pPr>
            <a:lvl4pPr marL="1630604" indent="-232943" eaLnBrk="0" hangingPunct="0">
              <a:defRPr>
                <a:solidFill>
                  <a:schemeClr val="tx1"/>
                </a:solidFill>
                <a:latin typeface="Tahoma" panose="020B0604030504040204" pitchFamily="34" charset="0"/>
                <a:cs typeface="Arial" panose="020B0604020202020204" pitchFamily="34" charset="0"/>
              </a:defRPr>
            </a:lvl4pPr>
            <a:lvl5pPr marL="2096491" indent="-232943" eaLnBrk="0" hangingPunct="0">
              <a:defRPr>
                <a:solidFill>
                  <a:schemeClr val="tx1"/>
                </a:solidFill>
                <a:latin typeface="Tahoma" panose="020B060403050404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3FC01EF0-A6DB-4E37-ABF0-0318DBF3F3CB}" type="slidenum">
              <a:rPr lang="es-PR" altLang="en-US">
                <a:latin typeface="Arial" panose="020B0604020202020204" pitchFamily="34" charset="0"/>
              </a:rPr>
              <a:pPr eaLnBrk="1" hangingPunct="1"/>
              <a:t>48</a:t>
            </a:fld>
            <a:endParaRPr lang="es-PR" altLang="en-US">
              <a:latin typeface="Arial" panose="020B0604020202020204" pitchFamily="34"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587280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2C42C8B-618B-4648-9473-63B25045883B}" type="slidenum">
              <a:rPr lang="es-PR" altLang="en-US"/>
              <a:pPr/>
              <a:t>3</a:t>
            </a:fld>
            <a:endParaRPr lang="es-PR" altLang="en-US"/>
          </a:p>
        </p:txBody>
      </p:sp>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36463532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7066" indent="-291179" eaLnBrk="0" hangingPunct="0">
              <a:defRPr>
                <a:solidFill>
                  <a:schemeClr val="tx1"/>
                </a:solidFill>
                <a:latin typeface="Tahoma" panose="020B0604030504040204" pitchFamily="34" charset="0"/>
                <a:cs typeface="Arial" panose="020B0604020202020204" pitchFamily="34" charset="0"/>
              </a:defRPr>
            </a:lvl2pPr>
            <a:lvl3pPr marL="1164717" indent="-232943" eaLnBrk="0" hangingPunct="0">
              <a:defRPr>
                <a:solidFill>
                  <a:schemeClr val="tx1"/>
                </a:solidFill>
                <a:latin typeface="Tahoma" panose="020B0604030504040204" pitchFamily="34" charset="0"/>
                <a:cs typeface="Arial" panose="020B0604020202020204" pitchFamily="34" charset="0"/>
              </a:defRPr>
            </a:lvl3pPr>
            <a:lvl4pPr marL="1630604" indent="-232943" eaLnBrk="0" hangingPunct="0">
              <a:defRPr>
                <a:solidFill>
                  <a:schemeClr val="tx1"/>
                </a:solidFill>
                <a:latin typeface="Tahoma" panose="020B0604030504040204" pitchFamily="34" charset="0"/>
                <a:cs typeface="Arial" panose="020B0604020202020204" pitchFamily="34" charset="0"/>
              </a:defRPr>
            </a:lvl4pPr>
            <a:lvl5pPr marL="2096491" indent="-232943" eaLnBrk="0" hangingPunct="0">
              <a:defRPr>
                <a:solidFill>
                  <a:schemeClr val="tx1"/>
                </a:solidFill>
                <a:latin typeface="Tahoma" panose="020B060403050404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81E727E5-3F31-402D-8E0A-E658039D8A9C}" type="slidenum">
              <a:rPr lang="es-PR" altLang="en-US">
                <a:latin typeface="Arial" panose="020B0604020202020204" pitchFamily="34" charset="0"/>
              </a:rPr>
              <a:pPr eaLnBrk="1" hangingPunct="1"/>
              <a:t>49</a:t>
            </a:fld>
            <a:endParaRPr lang="es-PR" altLang="en-US">
              <a:latin typeface="Arial" panose="020B0604020202020204" pitchFamily="34"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480149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7066" indent="-291179" eaLnBrk="0" hangingPunct="0">
              <a:defRPr>
                <a:solidFill>
                  <a:schemeClr val="tx1"/>
                </a:solidFill>
                <a:latin typeface="Tahoma" panose="020B0604030504040204" pitchFamily="34" charset="0"/>
                <a:cs typeface="Arial" panose="020B0604020202020204" pitchFamily="34" charset="0"/>
              </a:defRPr>
            </a:lvl2pPr>
            <a:lvl3pPr marL="1164717" indent="-232943" eaLnBrk="0" hangingPunct="0">
              <a:defRPr>
                <a:solidFill>
                  <a:schemeClr val="tx1"/>
                </a:solidFill>
                <a:latin typeface="Tahoma" panose="020B0604030504040204" pitchFamily="34" charset="0"/>
                <a:cs typeface="Arial" panose="020B0604020202020204" pitchFamily="34" charset="0"/>
              </a:defRPr>
            </a:lvl3pPr>
            <a:lvl4pPr marL="1630604" indent="-232943" eaLnBrk="0" hangingPunct="0">
              <a:defRPr>
                <a:solidFill>
                  <a:schemeClr val="tx1"/>
                </a:solidFill>
                <a:latin typeface="Tahoma" panose="020B0604030504040204" pitchFamily="34" charset="0"/>
                <a:cs typeface="Arial" panose="020B0604020202020204" pitchFamily="34" charset="0"/>
              </a:defRPr>
            </a:lvl4pPr>
            <a:lvl5pPr marL="2096491" indent="-232943" eaLnBrk="0" hangingPunct="0">
              <a:defRPr>
                <a:solidFill>
                  <a:schemeClr val="tx1"/>
                </a:solidFill>
                <a:latin typeface="Tahoma" panose="020B060403050404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490B4A4D-26BA-4805-8FFE-B340D785136D}" type="slidenum">
              <a:rPr lang="es-PR" altLang="en-US">
                <a:latin typeface="Arial" panose="020B0604020202020204" pitchFamily="34" charset="0"/>
              </a:rPr>
              <a:pPr eaLnBrk="1" hangingPunct="1"/>
              <a:t>50</a:t>
            </a:fld>
            <a:endParaRPr lang="es-PR" altLang="en-US">
              <a:latin typeface="Arial" panose="020B0604020202020204" pitchFamily="34" charset="0"/>
            </a:endParaRPr>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30773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7066" indent="-291179" eaLnBrk="0" hangingPunct="0">
              <a:defRPr>
                <a:solidFill>
                  <a:schemeClr val="tx1"/>
                </a:solidFill>
                <a:latin typeface="Tahoma" panose="020B0604030504040204" pitchFamily="34" charset="0"/>
                <a:cs typeface="Arial" panose="020B0604020202020204" pitchFamily="34" charset="0"/>
              </a:defRPr>
            </a:lvl2pPr>
            <a:lvl3pPr marL="1164717" indent="-232943" eaLnBrk="0" hangingPunct="0">
              <a:defRPr>
                <a:solidFill>
                  <a:schemeClr val="tx1"/>
                </a:solidFill>
                <a:latin typeface="Tahoma" panose="020B0604030504040204" pitchFamily="34" charset="0"/>
                <a:cs typeface="Arial" panose="020B0604020202020204" pitchFamily="34" charset="0"/>
              </a:defRPr>
            </a:lvl3pPr>
            <a:lvl4pPr marL="1630604" indent="-232943" eaLnBrk="0" hangingPunct="0">
              <a:defRPr>
                <a:solidFill>
                  <a:schemeClr val="tx1"/>
                </a:solidFill>
                <a:latin typeface="Tahoma" panose="020B0604030504040204" pitchFamily="34" charset="0"/>
                <a:cs typeface="Arial" panose="020B0604020202020204" pitchFamily="34" charset="0"/>
              </a:defRPr>
            </a:lvl4pPr>
            <a:lvl5pPr marL="2096491" indent="-232943" eaLnBrk="0" hangingPunct="0">
              <a:defRPr>
                <a:solidFill>
                  <a:schemeClr val="tx1"/>
                </a:solidFill>
                <a:latin typeface="Tahoma" panose="020B060403050404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9A11A3B5-9A65-4522-9C0E-0304E7EB57E1}" type="slidenum">
              <a:rPr lang="es-PR" altLang="en-US">
                <a:latin typeface="Arial" panose="020B0604020202020204" pitchFamily="34" charset="0"/>
              </a:rPr>
              <a:pPr eaLnBrk="1" hangingPunct="1"/>
              <a:t>51</a:t>
            </a:fld>
            <a:endParaRPr lang="es-PR" altLang="en-US">
              <a:latin typeface="Arial" panose="020B0604020202020204" pitchFamily="34" charset="0"/>
            </a:endParaRPr>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714018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7066" indent="-291179" eaLnBrk="0" hangingPunct="0">
              <a:defRPr>
                <a:solidFill>
                  <a:schemeClr val="tx1"/>
                </a:solidFill>
                <a:latin typeface="Tahoma" panose="020B0604030504040204" pitchFamily="34" charset="0"/>
                <a:cs typeface="Arial" panose="020B0604020202020204" pitchFamily="34" charset="0"/>
              </a:defRPr>
            </a:lvl2pPr>
            <a:lvl3pPr marL="1164717" indent="-232943" eaLnBrk="0" hangingPunct="0">
              <a:defRPr>
                <a:solidFill>
                  <a:schemeClr val="tx1"/>
                </a:solidFill>
                <a:latin typeface="Tahoma" panose="020B0604030504040204" pitchFamily="34" charset="0"/>
                <a:cs typeface="Arial" panose="020B0604020202020204" pitchFamily="34" charset="0"/>
              </a:defRPr>
            </a:lvl3pPr>
            <a:lvl4pPr marL="1630604" indent="-232943" eaLnBrk="0" hangingPunct="0">
              <a:defRPr>
                <a:solidFill>
                  <a:schemeClr val="tx1"/>
                </a:solidFill>
                <a:latin typeface="Tahoma" panose="020B0604030504040204" pitchFamily="34" charset="0"/>
                <a:cs typeface="Arial" panose="020B0604020202020204" pitchFamily="34" charset="0"/>
              </a:defRPr>
            </a:lvl4pPr>
            <a:lvl5pPr marL="2096491" indent="-232943" eaLnBrk="0" hangingPunct="0">
              <a:defRPr>
                <a:solidFill>
                  <a:schemeClr val="tx1"/>
                </a:solidFill>
                <a:latin typeface="Tahoma" panose="020B060403050404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67241C87-751A-46EE-8FD7-740183481429}" type="slidenum">
              <a:rPr lang="es-PR" altLang="en-US">
                <a:latin typeface="Arial" panose="020B0604020202020204" pitchFamily="34" charset="0"/>
              </a:rPr>
              <a:pPr eaLnBrk="1" hangingPunct="1"/>
              <a:t>52</a:t>
            </a:fld>
            <a:endParaRPr lang="es-PR" altLang="en-US">
              <a:latin typeface="Arial" panose="020B0604020202020204" pitchFamily="34" charset="0"/>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1572193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7066" indent="-291179" eaLnBrk="0" hangingPunct="0">
              <a:defRPr>
                <a:solidFill>
                  <a:schemeClr val="tx1"/>
                </a:solidFill>
                <a:latin typeface="Tahoma" panose="020B0604030504040204" pitchFamily="34" charset="0"/>
                <a:cs typeface="Arial" panose="020B0604020202020204" pitchFamily="34" charset="0"/>
              </a:defRPr>
            </a:lvl2pPr>
            <a:lvl3pPr marL="1164717" indent="-232943" eaLnBrk="0" hangingPunct="0">
              <a:defRPr>
                <a:solidFill>
                  <a:schemeClr val="tx1"/>
                </a:solidFill>
                <a:latin typeface="Tahoma" panose="020B0604030504040204" pitchFamily="34" charset="0"/>
                <a:cs typeface="Arial" panose="020B0604020202020204" pitchFamily="34" charset="0"/>
              </a:defRPr>
            </a:lvl3pPr>
            <a:lvl4pPr marL="1630604" indent="-232943" eaLnBrk="0" hangingPunct="0">
              <a:defRPr>
                <a:solidFill>
                  <a:schemeClr val="tx1"/>
                </a:solidFill>
                <a:latin typeface="Tahoma" panose="020B0604030504040204" pitchFamily="34" charset="0"/>
                <a:cs typeface="Arial" panose="020B0604020202020204" pitchFamily="34" charset="0"/>
              </a:defRPr>
            </a:lvl4pPr>
            <a:lvl5pPr marL="2096491" indent="-232943" eaLnBrk="0" hangingPunct="0">
              <a:defRPr>
                <a:solidFill>
                  <a:schemeClr val="tx1"/>
                </a:solidFill>
                <a:latin typeface="Tahoma" panose="020B060403050404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9A8B3B28-8DD5-40F4-9F74-5A596BB725CD}" type="slidenum">
              <a:rPr lang="es-PR" altLang="en-US">
                <a:latin typeface="Arial" panose="020B0604020202020204" pitchFamily="34" charset="0"/>
              </a:rPr>
              <a:pPr eaLnBrk="1" hangingPunct="1"/>
              <a:t>53</a:t>
            </a:fld>
            <a:endParaRPr lang="es-PR" altLang="en-US">
              <a:latin typeface="Arial" panose="020B0604020202020204" pitchFamily="34" charset="0"/>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1290513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7066" indent="-291179" eaLnBrk="0" hangingPunct="0">
              <a:defRPr>
                <a:solidFill>
                  <a:schemeClr val="tx1"/>
                </a:solidFill>
                <a:latin typeface="Tahoma" panose="020B0604030504040204" pitchFamily="34" charset="0"/>
                <a:cs typeface="Arial" panose="020B0604020202020204" pitchFamily="34" charset="0"/>
              </a:defRPr>
            </a:lvl2pPr>
            <a:lvl3pPr marL="1164717" indent="-232943" eaLnBrk="0" hangingPunct="0">
              <a:defRPr>
                <a:solidFill>
                  <a:schemeClr val="tx1"/>
                </a:solidFill>
                <a:latin typeface="Tahoma" panose="020B0604030504040204" pitchFamily="34" charset="0"/>
                <a:cs typeface="Arial" panose="020B0604020202020204" pitchFamily="34" charset="0"/>
              </a:defRPr>
            </a:lvl3pPr>
            <a:lvl4pPr marL="1630604" indent="-232943" eaLnBrk="0" hangingPunct="0">
              <a:defRPr>
                <a:solidFill>
                  <a:schemeClr val="tx1"/>
                </a:solidFill>
                <a:latin typeface="Tahoma" panose="020B0604030504040204" pitchFamily="34" charset="0"/>
                <a:cs typeface="Arial" panose="020B0604020202020204" pitchFamily="34" charset="0"/>
              </a:defRPr>
            </a:lvl4pPr>
            <a:lvl5pPr marL="2096491" indent="-232943" eaLnBrk="0" hangingPunct="0">
              <a:defRPr>
                <a:solidFill>
                  <a:schemeClr val="tx1"/>
                </a:solidFill>
                <a:latin typeface="Tahoma" panose="020B060403050404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9DC0535C-0899-4BAE-BB72-B0EF3537172B}" type="slidenum">
              <a:rPr lang="es-PR" altLang="en-US">
                <a:latin typeface="Arial" panose="020B0604020202020204" pitchFamily="34" charset="0"/>
              </a:rPr>
              <a:pPr eaLnBrk="1" hangingPunct="1"/>
              <a:t>54</a:t>
            </a:fld>
            <a:endParaRPr lang="es-PR" altLang="en-US">
              <a:latin typeface="Arial" panose="020B0604020202020204" pitchFamily="34" charset="0"/>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387976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7066" indent="-291179" eaLnBrk="0" hangingPunct="0">
              <a:defRPr>
                <a:solidFill>
                  <a:schemeClr val="tx1"/>
                </a:solidFill>
                <a:latin typeface="Tahoma" panose="020B0604030504040204" pitchFamily="34" charset="0"/>
                <a:cs typeface="Arial" panose="020B0604020202020204" pitchFamily="34" charset="0"/>
              </a:defRPr>
            </a:lvl2pPr>
            <a:lvl3pPr marL="1164717" indent="-232943" eaLnBrk="0" hangingPunct="0">
              <a:defRPr>
                <a:solidFill>
                  <a:schemeClr val="tx1"/>
                </a:solidFill>
                <a:latin typeface="Tahoma" panose="020B0604030504040204" pitchFamily="34" charset="0"/>
                <a:cs typeface="Arial" panose="020B0604020202020204" pitchFamily="34" charset="0"/>
              </a:defRPr>
            </a:lvl3pPr>
            <a:lvl4pPr marL="1630604" indent="-232943" eaLnBrk="0" hangingPunct="0">
              <a:defRPr>
                <a:solidFill>
                  <a:schemeClr val="tx1"/>
                </a:solidFill>
                <a:latin typeface="Tahoma" panose="020B0604030504040204" pitchFamily="34" charset="0"/>
                <a:cs typeface="Arial" panose="020B0604020202020204" pitchFamily="34" charset="0"/>
              </a:defRPr>
            </a:lvl4pPr>
            <a:lvl5pPr marL="2096491" indent="-232943" eaLnBrk="0" hangingPunct="0">
              <a:defRPr>
                <a:solidFill>
                  <a:schemeClr val="tx1"/>
                </a:solidFill>
                <a:latin typeface="Tahoma" panose="020B060403050404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4CB79F4C-82FE-47BC-8AF6-DFDBBC3D156F}" type="slidenum">
              <a:rPr lang="es-PR" altLang="en-US">
                <a:latin typeface="Arial" panose="020B0604020202020204" pitchFamily="34" charset="0"/>
              </a:rPr>
              <a:pPr eaLnBrk="1" hangingPunct="1"/>
              <a:t>55</a:t>
            </a:fld>
            <a:endParaRPr lang="es-PR" altLang="en-US">
              <a:latin typeface="Arial" panose="020B0604020202020204" pitchFamily="34" charset="0"/>
            </a:endParaRPr>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1932474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7066" indent="-291179" eaLnBrk="0" hangingPunct="0">
              <a:defRPr>
                <a:solidFill>
                  <a:schemeClr val="tx1"/>
                </a:solidFill>
                <a:latin typeface="Tahoma" panose="020B0604030504040204" pitchFamily="34" charset="0"/>
                <a:cs typeface="Arial" panose="020B0604020202020204" pitchFamily="34" charset="0"/>
              </a:defRPr>
            </a:lvl2pPr>
            <a:lvl3pPr marL="1164717" indent="-232943" eaLnBrk="0" hangingPunct="0">
              <a:defRPr>
                <a:solidFill>
                  <a:schemeClr val="tx1"/>
                </a:solidFill>
                <a:latin typeface="Tahoma" panose="020B0604030504040204" pitchFamily="34" charset="0"/>
                <a:cs typeface="Arial" panose="020B0604020202020204" pitchFamily="34" charset="0"/>
              </a:defRPr>
            </a:lvl3pPr>
            <a:lvl4pPr marL="1630604" indent="-232943" eaLnBrk="0" hangingPunct="0">
              <a:defRPr>
                <a:solidFill>
                  <a:schemeClr val="tx1"/>
                </a:solidFill>
                <a:latin typeface="Tahoma" panose="020B0604030504040204" pitchFamily="34" charset="0"/>
                <a:cs typeface="Arial" panose="020B0604020202020204" pitchFamily="34" charset="0"/>
              </a:defRPr>
            </a:lvl4pPr>
            <a:lvl5pPr marL="2096491" indent="-232943" eaLnBrk="0" hangingPunct="0">
              <a:defRPr>
                <a:solidFill>
                  <a:schemeClr val="tx1"/>
                </a:solidFill>
                <a:latin typeface="Tahoma" panose="020B060403050404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A4C27641-918A-4DE9-BC17-0BA04AE2FB7F}" type="slidenum">
              <a:rPr lang="es-PR" altLang="en-US">
                <a:latin typeface="Arial" panose="020B0604020202020204" pitchFamily="34" charset="0"/>
              </a:rPr>
              <a:pPr eaLnBrk="1" hangingPunct="1"/>
              <a:t>56</a:t>
            </a:fld>
            <a:endParaRPr lang="es-PR" altLang="en-US">
              <a:latin typeface="Arial" panose="020B0604020202020204" pitchFamily="34" charset="0"/>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001428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7066" indent="-291179" eaLnBrk="0" hangingPunct="0">
              <a:defRPr>
                <a:solidFill>
                  <a:schemeClr val="tx1"/>
                </a:solidFill>
                <a:latin typeface="Tahoma" panose="020B0604030504040204" pitchFamily="34" charset="0"/>
                <a:cs typeface="Arial" panose="020B0604020202020204" pitchFamily="34" charset="0"/>
              </a:defRPr>
            </a:lvl2pPr>
            <a:lvl3pPr marL="1164717" indent="-232943" eaLnBrk="0" hangingPunct="0">
              <a:defRPr>
                <a:solidFill>
                  <a:schemeClr val="tx1"/>
                </a:solidFill>
                <a:latin typeface="Tahoma" panose="020B0604030504040204" pitchFamily="34" charset="0"/>
                <a:cs typeface="Arial" panose="020B0604020202020204" pitchFamily="34" charset="0"/>
              </a:defRPr>
            </a:lvl3pPr>
            <a:lvl4pPr marL="1630604" indent="-232943" eaLnBrk="0" hangingPunct="0">
              <a:defRPr>
                <a:solidFill>
                  <a:schemeClr val="tx1"/>
                </a:solidFill>
                <a:latin typeface="Tahoma" panose="020B0604030504040204" pitchFamily="34" charset="0"/>
                <a:cs typeface="Arial" panose="020B0604020202020204" pitchFamily="34" charset="0"/>
              </a:defRPr>
            </a:lvl4pPr>
            <a:lvl5pPr marL="2096491" indent="-232943" eaLnBrk="0" hangingPunct="0">
              <a:defRPr>
                <a:solidFill>
                  <a:schemeClr val="tx1"/>
                </a:solidFill>
                <a:latin typeface="Tahoma" panose="020B060403050404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11B78B00-409F-493F-B1C3-5804324701AC}" type="slidenum">
              <a:rPr lang="es-PR" altLang="en-US">
                <a:latin typeface="Arial" panose="020B0604020202020204" pitchFamily="34" charset="0"/>
              </a:rPr>
              <a:pPr eaLnBrk="1" hangingPunct="1"/>
              <a:t>57</a:t>
            </a:fld>
            <a:endParaRPr lang="es-PR" altLang="en-US">
              <a:latin typeface="Arial" panose="020B0604020202020204"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4937889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7066" indent="-291179" eaLnBrk="0" hangingPunct="0">
              <a:defRPr>
                <a:solidFill>
                  <a:schemeClr val="tx1"/>
                </a:solidFill>
                <a:latin typeface="Tahoma" panose="020B0604030504040204" pitchFamily="34" charset="0"/>
                <a:cs typeface="Arial" panose="020B0604020202020204" pitchFamily="34" charset="0"/>
              </a:defRPr>
            </a:lvl2pPr>
            <a:lvl3pPr marL="1164717" indent="-232943" eaLnBrk="0" hangingPunct="0">
              <a:defRPr>
                <a:solidFill>
                  <a:schemeClr val="tx1"/>
                </a:solidFill>
                <a:latin typeface="Tahoma" panose="020B0604030504040204" pitchFamily="34" charset="0"/>
                <a:cs typeface="Arial" panose="020B0604020202020204" pitchFamily="34" charset="0"/>
              </a:defRPr>
            </a:lvl3pPr>
            <a:lvl4pPr marL="1630604" indent="-232943" eaLnBrk="0" hangingPunct="0">
              <a:defRPr>
                <a:solidFill>
                  <a:schemeClr val="tx1"/>
                </a:solidFill>
                <a:latin typeface="Tahoma" panose="020B0604030504040204" pitchFamily="34" charset="0"/>
                <a:cs typeface="Arial" panose="020B0604020202020204" pitchFamily="34" charset="0"/>
              </a:defRPr>
            </a:lvl4pPr>
            <a:lvl5pPr marL="2096491" indent="-232943" eaLnBrk="0" hangingPunct="0">
              <a:defRPr>
                <a:solidFill>
                  <a:schemeClr val="tx1"/>
                </a:solidFill>
                <a:latin typeface="Tahoma" panose="020B060403050404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3CDED78D-13A0-49FB-9769-9BD81C4E3120}" type="slidenum">
              <a:rPr lang="es-PR" altLang="en-US">
                <a:latin typeface="Arial" panose="020B0604020202020204" pitchFamily="34" charset="0"/>
              </a:rPr>
              <a:pPr eaLnBrk="1" hangingPunct="1"/>
              <a:t>58</a:t>
            </a:fld>
            <a:endParaRPr lang="es-PR" altLang="en-US">
              <a:latin typeface="Arial" panose="020B0604020202020204" pitchFamily="34" charset="0"/>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770845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BB1AFA2-92E0-4554-B062-FD0BB61D0496}" type="slidenum">
              <a:rPr lang="es-PR" altLang="en-US"/>
              <a:pPr/>
              <a:t>4</a:t>
            </a:fld>
            <a:endParaRPr lang="es-PR" altLang="en-US"/>
          </a:p>
        </p:txBody>
      </p:sp>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36973594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7066" indent="-291179" eaLnBrk="0" hangingPunct="0">
              <a:defRPr>
                <a:solidFill>
                  <a:schemeClr val="tx1"/>
                </a:solidFill>
                <a:latin typeface="Tahoma" panose="020B0604030504040204" pitchFamily="34" charset="0"/>
                <a:cs typeface="Arial" panose="020B0604020202020204" pitchFamily="34" charset="0"/>
              </a:defRPr>
            </a:lvl2pPr>
            <a:lvl3pPr marL="1164717" indent="-232943" eaLnBrk="0" hangingPunct="0">
              <a:defRPr>
                <a:solidFill>
                  <a:schemeClr val="tx1"/>
                </a:solidFill>
                <a:latin typeface="Tahoma" panose="020B0604030504040204" pitchFamily="34" charset="0"/>
                <a:cs typeface="Arial" panose="020B0604020202020204" pitchFamily="34" charset="0"/>
              </a:defRPr>
            </a:lvl3pPr>
            <a:lvl4pPr marL="1630604" indent="-232943" eaLnBrk="0" hangingPunct="0">
              <a:defRPr>
                <a:solidFill>
                  <a:schemeClr val="tx1"/>
                </a:solidFill>
                <a:latin typeface="Tahoma" panose="020B0604030504040204" pitchFamily="34" charset="0"/>
                <a:cs typeface="Arial" panose="020B0604020202020204" pitchFamily="34" charset="0"/>
              </a:defRPr>
            </a:lvl4pPr>
            <a:lvl5pPr marL="2096491" indent="-232943" eaLnBrk="0" hangingPunct="0">
              <a:defRPr>
                <a:solidFill>
                  <a:schemeClr val="tx1"/>
                </a:solidFill>
                <a:latin typeface="Tahoma" panose="020B060403050404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878B2A43-69E4-4748-952D-7E51684AE841}" type="slidenum">
              <a:rPr lang="es-PR" altLang="en-US">
                <a:latin typeface="Arial" panose="020B0604020202020204" pitchFamily="34" charset="0"/>
              </a:rPr>
              <a:pPr eaLnBrk="1" hangingPunct="1"/>
              <a:t>59</a:t>
            </a:fld>
            <a:endParaRPr lang="es-PR" altLang="en-US">
              <a:latin typeface="Arial" panose="020B0604020202020204" pitchFamily="34" charset="0"/>
            </a:endParaRP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0180237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7066" indent="-291179" eaLnBrk="0" hangingPunct="0">
              <a:defRPr>
                <a:solidFill>
                  <a:schemeClr val="tx1"/>
                </a:solidFill>
                <a:latin typeface="Tahoma" panose="020B0604030504040204" pitchFamily="34" charset="0"/>
                <a:cs typeface="Arial" panose="020B0604020202020204" pitchFamily="34" charset="0"/>
              </a:defRPr>
            </a:lvl2pPr>
            <a:lvl3pPr marL="1164717" indent="-232943" eaLnBrk="0" hangingPunct="0">
              <a:defRPr>
                <a:solidFill>
                  <a:schemeClr val="tx1"/>
                </a:solidFill>
                <a:latin typeface="Tahoma" panose="020B0604030504040204" pitchFamily="34" charset="0"/>
                <a:cs typeface="Arial" panose="020B0604020202020204" pitchFamily="34" charset="0"/>
              </a:defRPr>
            </a:lvl3pPr>
            <a:lvl4pPr marL="1630604" indent="-232943" eaLnBrk="0" hangingPunct="0">
              <a:defRPr>
                <a:solidFill>
                  <a:schemeClr val="tx1"/>
                </a:solidFill>
                <a:latin typeface="Tahoma" panose="020B0604030504040204" pitchFamily="34" charset="0"/>
                <a:cs typeface="Arial" panose="020B0604020202020204" pitchFamily="34" charset="0"/>
              </a:defRPr>
            </a:lvl4pPr>
            <a:lvl5pPr marL="2096491" indent="-232943" eaLnBrk="0" hangingPunct="0">
              <a:defRPr>
                <a:solidFill>
                  <a:schemeClr val="tx1"/>
                </a:solidFill>
                <a:latin typeface="Tahoma" panose="020B060403050404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E0E858B1-1F79-4D67-87C7-35BACED2F9F3}" type="slidenum">
              <a:rPr lang="es-PR" altLang="en-US">
                <a:latin typeface="Arial" panose="020B0604020202020204" pitchFamily="34" charset="0"/>
              </a:rPr>
              <a:pPr eaLnBrk="1" hangingPunct="1"/>
              <a:t>60</a:t>
            </a:fld>
            <a:endParaRPr lang="es-PR" altLang="en-US">
              <a:latin typeface="Arial" panose="020B0604020202020204" pitchFamily="34" charset="0"/>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1658441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7066" indent="-291179" eaLnBrk="0" hangingPunct="0">
              <a:defRPr>
                <a:solidFill>
                  <a:schemeClr val="tx1"/>
                </a:solidFill>
                <a:latin typeface="Tahoma" panose="020B0604030504040204" pitchFamily="34" charset="0"/>
                <a:cs typeface="Arial" panose="020B0604020202020204" pitchFamily="34" charset="0"/>
              </a:defRPr>
            </a:lvl2pPr>
            <a:lvl3pPr marL="1164717" indent="-232943" eaLnBrk="0" hangingPunct="0">
              <a:defRPr>
                <a:solidFill>
                  <a:schemeClr val="tx1"/>
                </a:solidFill>
                <a:latin typeface="Tahoma" panose="020B0604030504040204" pitchFamily="34" charset="0"/>
                <a:cs typeface="Arial" panose="020B0604020202020204" pitchFamily="34" charset="0"/>
              </a:defRPr>
            </a:lvl3pPr>
            <a:lvl4pPr marL="1630604" indent="-232943" eaLnBrk="0" hangingPunct="0">
              <a:defRPr>
                <a:solidFill>
                  <a:schemeClr val="tx1"/>
                </a:solidFill>
                <a:latin typeface="Tahoma" panose="020B0604030504040204" pitchFamily="34" charset="0"/>
                <a:cs typeface="Arial" panose="020B0604020202020204" pitchFamily="34" charset="0"/>
              </a:defRPr>
            </a:lvl4pPr>
            <a:lvl5pPr marL="2096491" indent="-232943" eaLnBrk="0" hangingPunct="0">
              <a:defRPr>
                <a:solidFill>
                  <a:schemeClr val="tx1"/>
                </a:solidFill>
                <a:latin typeface="Tahoma" panose="020B060403050404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F56BA8E9-10B8-4DC5-9175-2999FDC57839}" type="slidenum">
              <a:rPr lang="es-PR" altLang="en-US">
                <a:latin typeface="Arial" panose="020B0604020202020204" pitchFamily="34" charset="0"/>
              </a:rPr>
              <a:pPr eaLnBrk="1" hangingPunct="1"/>
              <a:t>61</a:t>
            </a:fld>
            <a:endParaRPr lang="es-PR" altLang="en-US">
              <a:latin typeface="Arial" panose="020B0604020202020204" pitchFamily="34" charset="0"/>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8719102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7066" indent="-291179" eaLnBrk="0" hangingPunct="0">
              <a:defRPr>
                <a:solidFill>
                  <a:schemeClr val="tx1"/>
                </a:solidFill>
                <a:latin typeface="Tahoma" panose="020B0604030504040204" pitchFamily="34" charset="0"/>
                <a:cs typeface="Arial" panose="020B0604020202020204" pitchFamily="34" charset="0"/>
              </a:defRPr>
            </a:lvl2pPr>
            <a:lvl3pPr marL="1164717" indent="-232943" eaLnBrk="0" hangingPunct="0">
              <a:defRPr>
                <a:solidFill>
                  <a:schemeClr val="tx1"/>
                </a:solidFill>
                <a:latin typeface="Tahoma" panose="020B0604030504040204" pitchFamily="34" charset="0"/>
                <a:cs typeface="Arial" panose="020B0604020202020204" pitchFamily="34" charset="0"/>
              </a:defRPr>
            </a:lvl3pPr>
            <a:lvl4pPr marL="1630604" indent="-232943" eaLnBrk="0" hangingPunct="0">
              <a:defRPr>
                <a:solidFill>
                  <a:schemeClr val="tx1"/>
                </a:solidFill>
                <a:latin typeface="Tahoma" panose="020B0604030504040204" pitchFamily="34" charset="0"/>
                <a:cs typeface="Arial" panose="020B0604020202020204" pitchFamily="34" charset="0"/>
              </a:defRPr>
            </a:lvl4pPr>
            <a:lvl5pPr marL="2096491" indent="-232943" eaLnBrk="0" hangingPunct="0">
              <a:defRPr>
                <a:solidFill>
                  <a:schemeClr val="tx1"/>
                </a:solidFill>
                <a:latin typeface="Tahoma" panose="020B060403050404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52468C96-FAD6-4748-92D8-056312A00749}" type="slidenum">
              <a:rPr lang="es-PR" altLang="en-US">
                <a:latin typeface="Arial" panose="020B0604020202020204" pitchFamily="34" charset="0"/>
              </a:rPr>
              <a:pPr eaLnBrk="1" hangingPunct="1"/>
              <a:t>62</a:t>
            </a:fld>
            <a:endParaRPr lang="es-PR" altLang="en-US">
              <a:latin typeface="Arial" panose="020B0604020202020204" pitchFamily="34"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2436313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7066" indent="-291179" eaLnBrk="0" hangingPunct="0">
              <a:defRPr>
                <a:solidFill>
                  <a:schemeClr val="tx1"/>
                </a:solidFill>
                <a:latin typeface="Tahoma" panose="020B0604030504040204" pitchFamily="34" charset="0"/>
                <a:cs typeface="Arial" panose="020B0604020202020204" pitchFamily="34" charset="0"/>
              </a:defRPr>
            </a:lvl2pPr>
            <a:lvl3pPr marL="1164717" indent="-232943" eaLnBrk="0" hangingPunct="0">
              <a:defRPr>
                <a:solidFill>
                  <a:schemeClr val="tx1"/>
                </a:solidFill>
                <a:latin typeface="Tahoma" panose="020B0604030504040204" pitchFamily="34" charset="0"/>
                <a:cs typeface="Arial" panose="020B0604020202020204" pitchFamily="34" charset="0"/>
              </a:defRPr>
            </a:lvl3pPr>
            <a:lvl4pPr marL="1630604" indent="-232943" eaLnBrk="0" hangingPunct="0">
              <a:defRPr>
                <a:solidFill>
                  <a:schemeClr val="tx1"/>
                </a:solidFill>
                <a:latin typeface="Tahoma" panose="020B0604030504040204" pitchFamily="34" charset="0"/>
                <a:cs typeface="Arial" panose="020B0604020202020204" pitchFamily="34" charset="0"/>
              </a:defRPr>
            </a:lvl4pPr>
            <a:lvl5pPr marL="2096491" indent="-232943" eaLnBrk="0" hangingPunct="0">
              <a:defRPr>
                <a:solidFill>
                  <a:schemeClr val="tx1"/>
                </a:solidFill>
                <a:latin typeface="Tahoma" panose="020B060403050404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3430FE56-A186-4DE9-A697-A78BDE128274}" type="slidenum">
              <a:rPr lang="es-PR" altLang="en-US">
                <a:latin typeface="Arial" panose="020B0604020202020204" pitchFamily="34" charset="0"/>
              </a:rPr>
              <a:pPr eaLnBrk="1" hangingPunct="1"/>
              <a:t>63</a:t>
            </a:fld>
            <a:endParaRPr lang="es-PR" altLang="en-US">
              <a:latin typeface="Arial" panose="020B0604020202020204" pitchFamily="34" charset="0"/>
            </a:endParaRP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306454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7066" indent="-291179" eaLnBrk="0" hangingPunct="0">
              <a:defRPr>
                <a:solidFill>
                  <a:schemeClr val="tx1"/>
                </a:solidFill>
                <a:latin typeface="Tahoma" panose="020B0604030504040204" pitchFamily="34" charset="0"/>
                <a:cs typeface="Arial" panose="020B0604020202020204" pitchFamily="34" charset="0"/>
              </a:defRPr>
            </a:lvl2pPr>
            <a:lvl3pPr marL="1164717" indent="-232943" eaLnBrk="0" hangingPunct="0">
              <a:defRPr>
                <a:solidFill>
                  <a:schemeClr val="tx1"/>
                </a:solidFill>
                <a:latin typeface="Tahoma" panose="020B0604030504040204" pitchFamily="34" charset="0"/>
                <a:cs typeface="Arial" panose="020B0604020202020204" pitchFamily="34" charset="0"/>
              </a:defRPr>
            </a:lvl3pPr>
            <a:lvl4pPr marL="1630604" indent="-232943" eaLnBrk="0" hangingPunct="0">
              <a:defRPr>
                <a:solidFill>
                  <a:schemeClr val="tx1"/>
                </a:solidFill>
                <a:latin typeface="Tahoma" panose="020B0604030504040204" pitchFamily="34" charset="0"/>
                <a:cs typeface="Arial" panose="020B0604020202020204" pitchFamily="34" charset="0"/>
              </a:defRPr>
            </a:lvl4pPr>
            <a:lvl5pPr marL="2096491" indent="-232943" eaLnBrk="0" hangingPunct="0">
              <a:defRPr>
                <a:solidFill>
                  <a:schemeClr val="tx1"/>
                </a:solidFill>
                <a:latin typeface="Tahoma" panose="020B060403050404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67D7976D-691D-4C0E-9D02-53CA24DBFD28}" type="slidenum">
              <a:rPr lang="es-PR" altLang="en-US">
                <a:latin typeface="Arial" panose="020B0604020202020204" pitchFamily="34" charset="0"/>
              </a:rPr>
              <a:pPr eaLnBrk="1" hangingPunct="1"/>
              <a:t>64</a:t>
            </a:fld>
            <a:endParaRPr lang="es-PR" altLang="en-US">
              <a:latin typeface="Arial" panose="020B0604020202020204" pitchFamily="34" charset="0"/>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386607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7066" indent="-291179" eaLnBrk="0" hangingPunct="0">
              <a:defRPr>
                <a:solidFill>
                  <a:schemeClr val="tx1"/>
                </a:solidFill>
                <a:latin typeface="Tahoma" panose="020B0604030504040204" pitchFamily="34" charset="0"/>
                <a:cs typeface="Arial" panose="020B0604020202020204" pitchFamily="34" charset="0"/>
              </a:defRPr>
            </a:lvl2pPr>
            <a:lvl3pPr marL="1164717" indent="-232943" eaLnBrk="0" hangingPunct="0">
              <a:defRPr>
                <a:solidFill>
                  <a:schemeClr val="tx1"/>
                </a:solidFill>
                <a:latin typeface="Tahoma" panose="020B0604030504040204" pitchFamily="34" charset="0"/>
                <a:cs typeface="Arial" panose="020B0604020202020204" pitchFamily="34" charset="0"/>
              </a:defRPr>
            </a:lvl3pPr>
            <a:lvl4pPr marL="1630604" indent="-232943" eaLnBrk="0" hangingPunct="0">
              <a:defRPr>
                <a:solidFill>
                  <a:schemeClr val="tx1"/>
                </a:solidFill>
                <a:latin typeface="Tahoma" panose="020B0604030504040204" pitchFamily="34" charset="0"/>
                <a:cs typeface="Arial" panose="020B0604020202020204" pitchFamily="34" charset="0"/>
              </a:defRPr>
            </a:lvl4pPr>
            <a:lvl5pPr marL="2096491" indent="-232943" eaLnBrk="0" hangingPunct="0">
              <a:defRPr>
                <a:solidFill>
                  <a:schemeClr val="tx1"/>
                </a:solidFill>
                <a:latin typeface="Tahoma" panose="020B060403050404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B887D23D-0932-4181-A3A5-5F4390CB26EE}" type="slidenum">
              <a:rPr lang="es-PR" altLang="en-US">
                <a:latin typeface="Arial" panose="020B0604020202020204" pitchFamily="34" charset="0"/>
              </a:rPr>
              <a:pPr eaLnBrk="1" hangingPunct="1"/>
              <a:t>65</a:t>
            </a:fld>
            <a:endParaRPr lang="es-PR" altLang="en-US">
              <a:latin typeface="Arial" panose="020B0604020202020204" pitchFamily="34" charset="0"/>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5905094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7066" indent="-291179" eaLnBrk="0" hangingPunct="0">
              <a:defRPr>
                <a:solidFill>
                  <a:schemeClr val="tx1"/>
                </a:solidFill>
                <a:latin typeface="Tahoma" panose="020B0604030504040204" pitchFamily="34" charset="0"/>
                <a:cs typeface="Arial" panose="020B0604020202020204" pitchFamily="34" charset="0"/>
              </a:defRPr>
            </a:lvl2pPr>
            <a:lvl3pPr marL="1164717" indent="-232943" eaLnBrk="0" hangingPunct="0">
              <a:defRPr>
                <a:solidFill>
                  <a:schemeClr val="tx1"/>
                </a:solidFill>
                <a:latin typeface="Tahoma" panose="020B0604030504040204" pitchFamily="34" charset="0"/>
                <a:cs typeface="Arial" panose="020B0604020202020204" pitchFamily="34" charset="0"/>
              </a:defRPr>
            </a:lvl3pPr>
            <a:lvl4pPr marL="1630604" indent="-232943" eaLnBrk="0" hangingPunct="0">
              <a:defRPr>
                <a:solidFill>
                  <a:schemeClr val="tx1"/>
                </a:solidFill>
                <a:latin typeface="Tahoma" panose="020B0604030504040204" pitchFamily="34" charset="0"/>
                <a:cs typeface="Arial" panose="020B0604020202020204" pitchFamily="34" charset="0"/>
              </a:defRPr>
            </a:lvl4pPr>
            <a:lvl5pPr marL="2096491" indent="-232943" eaLnBrk="0" hangingPunct="0">
              <a:defRPr>
                <a:solidFill>
                  <a:schemeClr val="tx1"/>
                </a:solidFill>
                <a:latin typeface="Tahoma" panose="020B060403050404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E9327E15-94F6-4191-A2D8-2EAB720410DB}" type="slidenum">
              <a:rPr lang="es-PR" altLang="en-US">
                <a:latin typeface="Arial" panose="020B0604020202020204" pitchFamily="34" charset="0"/>
              </a:rPr>
              <a:pPr eaLnBrk="1" hangingPunct="1"/>
              <a:t>66</a:t>
            </a:fld>
            <a:endParaRPr lang="es-PR" altLang="en-US">
              <a:latin typeface="Arial" panose="020B0604020202020204" pitchFamily="34" charset="0"/>
            </a:endParaRPr>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376496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7066" indent="-291179" eaLnBrk="0" hangingPunct="0">
              <a:defRPr>
                <a:solidFill>
                  <a:schemeClr val="tx1"/>
                </a:solidFill>
                <a:latin typeface="Tahoma" panose="020B0604030504040204" pitchFamily="34" charset="0"/>
                <a:cs typeface="Arial" panose="020B0604020202020204" pitchFamily="34" charset="0"/>
              </a:defRPr>
            </a:lvl2pPr>
            <a:lvl3pPr marL="1164717" indent="-232943" eaLnBrk="0" hangingPunct="0">
              <a:defRPr>
                <a:solidFill>
                  <a:schemeClr val="tx1"/>
                </a:solidFill>
                <a:latin typeface="Tahoma" panose="020B0604030504040204" pitchFamily="34" charset="0"/>
                <a:cs typeface="Arial" panose="020B0604020202020204" pitchFamily="34" charset="0"/>
              </a:defRPr>
            </a:lvl3pPr>
            <a:lvl4pPr marL="1630604" indent="-232943" eaLnBrk="0" hangingPunct="0">
              <a:defRPr>
                <a:solidFill>
                  <a:schemeClr val="tx1"/>
                </a:solidFill>
                <a:latin typeface="Tahoma" panose="020B0604030504040204" pitchFamily="34" charset="0"/>
                <a:cs typeface="Arial" panose="020B0604020202020204" pitchFamily="34" charset="0"/>
              </a:defRPr>
            </a:lvl4pPr>
            <a:lvl5pPr marL="2096491" indent="-232943" eaLnBrk="0" hangingPunct="0">
              <a:defRPr>
                <a:solidFill>
                  <a:schemeClr val="tx1"/>
                </a:solidFill>
                <a:latin typeface="Tahoma" panose="020B060403050404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44B8199A-DE04-4475-9BF0-B97ADC1DA5AC}" type="slidenum">
              <a:rPr lang="es-PR" altLang="en-US">
                <a:latin typeface="Arial" panose="020B0604020202020204" pitchFamily="34" charset="0"/>
              </a:rPr>
              <a:pPr eaLnBrk="1" hangingPunct="1"/>
              <a:t>67</a:t>
            </a:fld>
            <a:endParaRPr lang="es-PR" altLang="en-US">
              <a:latin typeface="Arial" panose="020B0604020202020204" pitchFamily="34"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9899383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7066" indent="-291179" eaLnBrk="0" hangingPunct="0">
              <a:defRPr>
                <a:solidFill>
                  <a:schemeClr val="tx1"/>
                </a:solidFill>
                <a:latin typeface="Tahoma" panose="020B0604030504040204" pitchFamily="34" charset="0"/>
                <a:cs typeface="Arial" panose="020B0604020202020204" pitchFamily="34" charset="0"/>
              </a:defRPr>
            </a:lvl2pPr>
            <a:lvl3pPr marL="1164717" indent="-232943" eaLnBrk="0" hangingPunct="0">
              <a:defRPr>
                <a:solidFill>
                  <a:schemeClr val="tx1"/>
                </a:solidFill>
                <a:latin typeface="Tahoma" panose="020B0604030504040204" pitchFamily="34" charset="0"/>
                <a:cs typeface="Arial" panose="020B0604020202020204" pitchFamily="34" charset="0"/>
              </a:defRPr>
            </a:lvl3pPr>
            <a:lvl4pPr marL="1630604" indent="-232943" eaLnBrk="0" hangingPunct="0">
              <a:defRPr>
                <a:solidFill>
                  <a:schemeClr val="tx1"/>
                </a:solidFill>
                <a:latin typeface="Tahoma" panose="020B0604030504040204" pitchFamily="34" charset="0"/>
                <a:cs typeface="Arial" panose="020B0604020202020204" pitchFamily="34" charset="0"/>
              </a:defRPr>
            </a:lvl4pPr>
            <a:lvl5pPr marL="2096491" indent="-232943" eaLnBrk="0" hangingPunct="0">
              <a:defRPr>
                <a:solidFill>
                  <a:schemeClr val="tx1"/>
                </a:solidFill>
                <a:latin typeface="Tahoma" panose="020B060403050404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8279D360-7278-45BA-B49C-6BA6574AA969}" type="slidenum">
              <a:rPr lang="es-PR" altLang="en-US">
                <a:latin typeface="Arial" panose="020B0604020202020204" pitchFamily="34" charset="0"/>
              </a:rPr>
              <a:pPr eaLnBrk="1" hangingPunct="1"/>
              <a:t>68</a:t>
            </a:fld>
            <a:endParaRPr lang="es-PR" altLang="en-US">
              <a:latin typeface="Arial" panose="020B0604020202020204" pitchFamily="34" charset="0"/>
            </a:endParaRPr>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452338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CCB60A0-F563-4671-8A1C-1487116989DE}" type="slidenum">
              <a:rPr lang="es-PR" altLang="en-US"/>
              <a:pPr/>
              <a:t>5</a:t>
            </a:fld>
            <a:endParaRPr lang="es-PR" altLang="en-US"/>
          </a:p>
        </p:txBody>
      </p:sp>
      <p:sp>
        <p:nvSpPr>
          <p:cNvPr id="48130"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259674665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7066" indent="-291179" eaLnBrk="0" hangingPunct="0">
              <a:defRPr>
                <a:solidFill>
                  <a:schemeClr val="tx1"/>
                </a:solidFill>
                <a:latin typeface="Tahoma" panose="020B0604030504040204" pitchFamily="34" charset="0"/>
                <a:cs typeface="Arial" panose="020B0604020202020204" pitchFamily="34" charset="0"/>
              </a:defRPr>
            </a:lvl2pPr>
            <a:lvl3pPr marL="1164717" indent="-232943" eaLnBrk="0" hangingPunct="0">
              <a:defRPr>
                <a:solidFill>
                  <a:schemeClr val="tx1"/>
                </a:solidFill>
                <a:latin typeface="Tahoma" panose="020B0604030504040204" pitchFamily="34" charset="0"/>
                <a:cs typeface="Arial" panose="020B0604020202020204" pitchFamily="34" charset="0"/>
              </a:defRPr>
            </a:lvl3pPr>
            <a:lvl4pPr marL="1630604" indent="-232943" eaLnBrk="0" hangingPunct="0">
              <a:defRPr>
                <a:solidFill>
                  <a:schemeClr val="tx1"/>
                </a:solidFill>
                <a:latin typeface="Tahoma" panose="020B0604030504040204" pitchFamily="34" charset="0"/>
                <a:cs typeface="Arial" panose="020B0604020202020204" pitchFamily="34" charset="0"/>
              </a:defRPr>
            </a:lvl4pPr>
            <a:lvl5pPr marL="2096491" indent="-232943" eaLnBrk="0" hangingPunct="0">
              <a:defRPr>
                <a:solidFill>
                  <a:schemeClr val="tx1"/>
                </a:solidFill>
                <a:latin typeface="Tahoma" panose="020B060403050404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8C4222CB-E1BA-43A0-879D-F21664A363DB}" type="slidenum">
              <a:rPr lang="es-PR" altLang="en-US">
                <a:latin typeface="Arial" panose="020B0604020202020204" pitchFamily="34" charset="0"/>
              </a:rPr>
              <a:pPr eaLnBrk="1" hangingPunct="1"/>
              <a:t>69</a:t>
            </a:fld>
            <a:endParaRPr lang="es-PR" altLang="en-US">
              <a:latin typeface="Arial" panose="020B0604020202020204" pitchFamily="34" charset="0"/>
            </a:endParaRPr>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3473118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7066" indent="-291179" eaLnBrk="0" hangingPunct="0">
              <a:defRPr>
                <a:solidFill>
                  <a:schemeClr val="tx1"/>
                </a:solidFill>
                <a:latin typeface="Tahoma" panose="020B0604030504040204" pitchFamily="34" charset="0"/>
                <a:cs typeface="Arial" panose="020B0604020202020204" pitchFamily="34" charset="0"/>
              </a:defRPr>
            </a:lvl2pPr>
            <a:lvl3pPr marL="1164717" indent="-232943" eaLnBrk="0" hangingPunct="0">
              <a:defRPr>
                <a:solidFill>
                  <a:schemeClr val="tx1"/>
                </a:solidFill>
                <a:latin typeface="Tahoma" panose="020B0604030504040204" pitchFamily="34" charset="0"/>
                <a:cs typeface="Arial" panose="020B0604020202020204" pitchFamily="34" charset="0"/>
              </a:defRPr>
            </a:lvl3pPr>
            <a:lvl4pPr marL="1630604" indent="-232943" eaLnBrk="0" hangingPunct="0">
              <a:defRPr>
                <a:solidFill>
                  <a:schemeClr val="tx1"/>
                </a:solidFill>
                <a:latin typeface="Tahoma" panose="020B0604030504040204" pitchFamily="34" charset="0"/>
                <a:cs typeface="Arial" panose="020B0604020202020204" pitchFamily="34" charset="0"/>
              </a:defRPr>
            </a:lvl4pPr>
            <a:lvl5pPr marL="2096491" indent="-232943" eaLnBrk="0" hangingPunct="0">
              <a:defRPr>
                <a:solidFill>
                  <a:schemeClr val="tx1"/>
                </a:solidFill>
                <a:latin typeface="Tahoma" panose="020B060403050404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1EAE14EC-8FB2-4C13-8552-7A2AFCE6A4F1}" type="slidenum">
              <a:rPr lang="es-PR" altLang="en-US">
                <a:latin typeface="Arial" panose="020B0604020202020204" pitchFamily="34" charset="0"/>
              </a:rPr>
              <a:pPr eaLnBrk="1" hangingPunct="1"/>
              <a:t>70</a:t>
            </a:fld>
            <a:endParaRPr lang="es-PR" altLang="en-US">
              <a:latin typeface="Arial" panose="020B0604020202020204" pitchFamily="34" charset="0"/>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4535633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7066" indent="-291179" eaLnBrk="0" hangingPunct="0">
              <a:defRPr>
                <a:solidFill>
                  <a:schemeClr val="tx1"/>
                </a:solidFill>
                <a:latin typeface="Tahoma" panose="020B0604030504040204" pitchFamily="34" charset="0"/>
                <a:cs typeface="Arial" panose="020B0604020202020204" pitchFamily="34" charset="0"/>
              </a:defRPr>
            </a:lvl2pPr>
            <a:lvl3pPr marL="1164717" indent="-232943" eaLnBrk="0" hangingPunct="0">
              <a:defRPr>
                <a:solidFill>
                  <a:schemeClr val="tx1"/>
                </a:solidFill>
                <a:latin typeface="Tahoma" panose="020B0604030504040204" pitchFamily="34" charset="0"/>
                <a:cs typeface="Arial" panose="020B0604020202020204" pitchFamily="34" charset="0"/>
              </a:defRPr>
            </a:lvl3pPr>
            <a:lvl4pPr marL="1630604" indent="-232943" eaLnBrk="0" hangingPunct="0">
              <a:defRPr>
                <a:solidFill>
                  <a:schemeClr val="tx1"/>
                </a:solidFill>
                <a:latin typeface="Tahoma" panose="020B0604030504040204" pitchFamily="34" charset="0"/>
                <a:cs typeface="Arial" panose="020B0604020202020204" pitchFamily="34" charset="0"/>
              </a:defRPr>
            </a:lvl4pPr>
            <a:lvl5pPr marL="2096491" indent="-232943" eaLnBrk="0" hangingPunct="0">
              <a:defRPr>
                <a:solidFill>
                  <a:schemeClr val="tx1"/>
                </a:solidFill>
                <a:latin typeface="Tahoma" panose="020B060403050404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E279A915-DFB5-45D9-97DE-8E1B5538606F}" type="slidenum">
              <a:rPr lang="es-PR" altLang="en-US">
                <a:latin typeface="Arial" panose="020B0604020202020204" pitchFamily="34" charset="0"/>
              </a:rPr>
              <a:pPr eaLnBrk="1" hangingPunct="1"/>
              <a:t>71</a:t>
            </a:fld>
            <a:endParaRPr lang="es-PR" altLang="en-US">
              <a:latin typeface="Arial" panose="020B0604020202020204" pitchFamily="34" charset="0"/>
            </a:endParaRPr>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784512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DC774EE-1B4C-44EA-84B0-AEFD6AED726B}" type="slidenum">
              <a:rPr lang="es-PR" altLang="en-US"/>
              <a:pPr/>
              <a:t>6</a:t>
            </a:fld>
            <a:endParaRPr lang="es-PR" altLang="en-US"/>
          </a:p>
        </p:txBody>
      </p:sp>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3228779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B729E58-79B6-4030-AED0-3B5C6AFB2EEB}" type="slidenum">
              <a:rPr lang="es-PR" altLang="en-US"/>
              <a:pPr/>
              <a:t>7</a:t>
            </a:fld>
            <a:endParaRPr lang="es-PR" altLang="en-US"/>
          </a:p>
        </p:txBody>
      </p:sp>
      <p:sp>
        <p:nvSpPr>
          <p:cNvPr id="50178" name="Rectangle 2"/>
          <p:cNvSpPr>
            <a:spLocks noGrp="1" noRot="1" noChangeAspect="1" noChangeArrowheads="1" noTextEdit="1"/>
          </p:cNvSpPr>
          <p:nvPr>
            <p:ph type="sldImg"/>
          </p:nvPr>
        </p:nvSpPr>
        <p:spPr>
          <a:ln/>
        </p:spPr>
      </p:sp>
      <p:sp>
        <p:nvSpPr>
          <p:cNvPr id="50179"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4299479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08428A-67D4-4E44-BD65-882111B6ED0F}" type="slidenum">
              <a:rPr lang="es-PR" altLang="en-US"/>
              <a:pPr/>
              <a:t>8</a:t>
            </a:fld>
            <a:endParaRPr lang="es-PR" altLang="en-US"/>
          </a:p>
        </p:txBody>
      </p:sp>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35952828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8EF6C56-8982-486A-A4C7-892E6EAD9EAD}" type="slidenum">
              <a:rPr lang="es-PR" altLang="en-US"/>
              <a:pPr/>
              <a:t>9</a:t>
            </a:fld>
            <a:endParaRPr lang="es-PR" altLang="en-US"/>
          </a:p>
        </p:txBody>
      </p:sp>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31730302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009063" cy="1052513"/>
            <a:chOff x="0" y="1536"/>
            <a:chExt cx="5675" cy="663"/>
          </a:xfrm>
        </p:grpSpPr>
        <p:grpSp>
          <p:nvGrpSpPr>
            <p:cNvPr id="5" name="Group 3"/>
            <p:cNvGrpSpPr>
              <a:grpSpLocks/>
            </p:cNvGrpSpPr>
            <p:nvPr/>
          </p:nvGrpSpPr>
          <p:grpSpPr bwMode="auto">
            <a:xfrm>
              <a:off x="185" y="1604"/>
              <a:ext cx="449"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grpSp>
        <p:grpSp>
          <p:nvGrpSpPr>
            <p:cNvPr id="6" name="Group 6"/>
            <p:cNvGrpSpPr>
              <a:grpSpLocks/>
            </p:cNvGrpSpPr>
            <p:nvPr/>
          </p:nvGrpSpPr>
          <p:grpSpPr bwMode="auto">
            <a:xfrm>
              <a:off x="263" y="1870"/>
              <a:ext cx="466"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1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8" name="Rectangle 10"/>
            <p:cNvSpPr>
              <a:spLocks noChangeArrowheads="1"/>
            </p:cNvSpPr>
            <p:nvPr/>
          </p:nvSpPr>
          <p:spPr bwMode="auto">
            <a:xfrm>
              <a:off x="400" y="1536"/>
              <a:ext cx="20" cy="663"/>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grpSp>
      <p:pic>
        <p:nvPicPr>
          <p:cNvPr id="14" name="Picture 16" descr="IBB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7388" name="Rectangle 12"/>
          <p:cNvSpPr>
            <a:spLocks noGrp="1" noChangeArrowheads="1"/>
          </p:cNvSpPr>
          <p:nvPr>
            <p:ph type="ctrTitle"/>
          </p:nvPr>
        </p:nvSpPr>
        <p:spPr>
          <a:xfrm>
            <a:off x="990600" y="1676400"/>
            <a:ext cx="7772400" cy="1462088"/>
          </a:xfrm>
        </p:spPr>
        <p:txBody>
          <a:bodyPr/>
          <a:lstStyle>
            <a:lvl1pPr>
              <a:defRPr/>
            </a:lvl1pPr>
          </a:lstStyle>
          <a:p>
            <a:r>
              <a:rPr lang="es-PR"/>
              <a:t>Click to edit Master title style</a:t>
            </a:r>
          </a:p>
        </p:txBody>
      </p:sp>
      <p:sp>
        <p:nvSpPr>
          <p:cNvPr id="357389"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s-PR"/>
              <a:t>Click to edit Master subtitle style</a:t>
            </a:r>
          </a:p>
        </p:txBody>
      </p:sp>
      <p:sp>
        <p:nvSpPr>
          <p:cNvPr id="15" name="Rectangle 14"/>
          <p:cNvSpPr>
            <a:spLocks noGrp="1" noChangeArrowheads="1"/>
          </p:cNvSpPr>
          <p:nvPr>
            <p:ph type="dt" sz="half" idx="10"/>
          </p:nvPr>
        </p:nvSpPr>
        <p:spPr>
          <a:xfrm>
            <a:off x="838200" y="6381750"/>
            <a:ext cx="2819400" cy="476250"/>
          </a:xfrm>
        </p:spPr>
        <p:txBody>
          <a:bodyPr anchor="t"/>
          <a:lstStyle>
            <a:lvl1pPr>
              <a:defRPr>
                <a:latin typeface="Arial" charset="0"/>
              </a:defRPr>
            </a:lvl1pPr>
          </a:lstStyle>
          <a:p>
            <a:pPr>
              <a:defRPr/>
            </a:pPr>
            <a:r>
              <a:rPr lang="es-PR"/>
              <a:t>(787) 890-0118</a:t>
            </a:r>
          </a:p>
          <a:p>
            <a:pPr>
              <a:defRPr/>
            </a:pPr>
            <a:r>
              <a:rPr lang="es-PR"/>
              <a:t>www.iglesiabiblicabautista.org</a:t>
            </a:r>
          </a:p>
        </p:txBody>
      </p:sp>
      <p:sp>
        <p:nvSpPr>
          <p:cNvPr id="16" name="Rectangle 15"/>
          <p:cNvSpPr>
            <a:spLocks noGrp="1" noChangeArrowheads="1"/>
          </p:cNvSpPr>
          <p:nvPr>
            <p:ph type="ftr" sz="quarter" idx="11"/>
          </p:nvPr>
        </p:nvSpPr>
        <p:spPr>
          <a:xfrm>
            <a:off x="5943600" y="6400800"/>
            <a:ext cx="2895600" cy="457200"/>
          </a:xfrm>
        </p:spPr>
        <p:txBody>
          <a:bodyPr anchor="t"/>
          <a:lstStyle>
            <a:lvl1pPr>
              <a:defRPr>
                <a:latin typeface="Arial" charset="0"/>
              </a:defRPr>
            </a:lvl1pPr>
          </a:lstStyle>
          <a:p>
            <a:pPr>
              <a:defRPr/>
            </a:pPr>
            <a:r>
              <a:rPr lang="es-PR"/>
              <a:t>Iglesia Bíblica Bautista de Aguadilla</a:t>
            </a:r>
          </a:p>
        </p:txBody>
      </p:sp>
    </p:spTree>
    <p:extLst>
      <p:ext uri="{BB962C8B-B14F-4D97-AF65-F5344CB8AC3E}">
        <p14:creationId xmlns:p14="http://schemas.microsoft.com/office/powerpoint/2010/main" val="21219382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r>
              <a:rPr lang="es-PR"/>
              <a:t>www.iglesiabiblicabautista.org</a:t>
            </a:r>
          </a:p>
        </p:txBody>
      </p:sp>
      <p:sp>
        <p:nvSpPr>
          <p:cNvPr id="6" name="Rectangle 13"/>
          <p:cNvSpPr>
            <a:spLocks noGrp="1" noChangeArrowheads="1"/>
          </p:cNvSpPr>
          <p:nvPr>
            <p:ph type="sldNum" sz="quarter" idx="12"/>
          </p:nvPr>
        </p:nvSpPr>
        <p:spPr>
          <a:ln/>
        </p:spPr>
        <p:txBody>
          <a:bodyPr/>
          <a:lstStyle>
            <a:lvl1pPr>
              <a:defRPr/>
            </a:lvl1pPr>
          </a:lstStyle>
          <a:p>
            <a:fld id="{5966E80B-68BF-4892-B7A7-28D87AACEA2E}" type="slidenum">
              <a:rPr lang="es-PR" altLang="en-US"/>
              <a:pPr/>
              <a:t>‹#›</a:t>
            </a:fld>
            <a:endParaRPr lang="es-PR" altLang="en-US"/>
          </a:p>
        </p:txBody>
      </p:sp>
    </p:spTree>
    <p:extLst>
      <p:ext uri="{BB962C8B-B14F-4D97-AF65-F5344CB8AC3E}">
        <p14:creationId xmlns:p14="http://schemas.microsoft.com/office/powerpoint/2010/main" val="41625483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21513" y="214313"/>
            <a:ext cx="1933575" cy="5918200"/>
          </a:xfrm>
        </p:spPr>
        <p:txBody>
          <a:bodyPr vert="eaVert"/>
          <a:lstStyle/>
          <a:p>
            <a:r>
              <a:rPr lang="en-US" smtClean="0"/>
              <a:t>Click to edit Master title style</a:t>
            </a:r>
            <a:endParaRPr lang="es-PR"/>
          </a:p>
        </p:txBody>
      </p:sp>
      <p:sp>
        <p:nvSpPr>
          <p:cNvPr id="3" name="Vertical Text Placeholder 2"/>
          <p:cNvSpPr>
            <a:spLocks noGrp="1"/>
          </p:cNvSpPr>
          <p:nvPr>
            <p:ph type="body" orient="vert" idx="1"/>
          </p:nvPr>
        </p:nvSpPr>
        <p:spPr>
          <a:xfrm>
            <a:off x="1219200" y="214313"/>
            <a:ext cx="5649913"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r>
              <a:rPr lang="es-PR"/>
              <a:t>www.iglesiabiblicabautista.org</a:t>
            </a:r>
          </a:p>
        </p:txBody>
      </p:sp>
      <p:sp>
        <p:nvSpPr>
          <p:cNvPr id="6" name="Rectangle 13"/>
          <p:cNvSpPr>
            <a:spLocks noGrp="1" noChangeArrowheads="1"/>
          </p:cNvSpPr>
          <p:nvPr>
            <p:ph type="sldNum" sz="quarter" idx="12"/>
          </p:nvPr>
        </p:nvSpPr>
        <p:spPr>
          <a:ln/>
        </p:spPr>
        <p:txBody>
          <a:bodyPr/>
          <a:lstStyle>
            <a:lvl1pPr>
              <a:defRPr/>
            </a:lvl1pPr>
          </a:lstStyle>
          <a:p>
            <a:fld id="{D9381625-29F4-4B2F-98CA-99D78A266C2F}" type="slidenum">
              <a:rPr lang="es-PR" altLang="en-US"/>
              <a:pPr/>
              <a:t>‹#›</a:t>
            </a:fld>
            <a:endParaRPr lang="es-PR" altLang="en-US"/>
          </a:p>
        </p:txBody>
      </p:sp>
    </p:spTree>
    <p:extLst>
      <p:ext uri="{BB962C8B-B14F-4D97-AF65-F5344CB8AC3E}">
        <p14:creationId xmlns:p14="http://schemas.microsoft.com/office/powerpoint/2010/main" val="24833990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219200" y="214313"/>
            <a:ext cx="7735888" cy="591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3" name="Rectangle 11"/>
          <p:cNvSpPr>
            <a:spLocks noGrp="1" noChangeArrowheads="1"/>
          </p:cNvSpPr>
          <p:nvPr>
            <p:ph type="dt" sz="half" idx="10"/>
          </p:nvPr>
        </p:nvSpPr>
        <p:spPr>
          <a:ln/>
        </p:spPr>
        <p:txBody>
          <a:bodyPr/>
          <a:lstStyle>
            <a:lvl1pPr>
              <a:defRPr/>
            </a:lvl1pPr>
          </a:lstStyle>
          <a:p>
            <a:pPr>
              <a:defRPr/>
            </a:pPr>
            <a:endParaRPr lang="en-US"/>
          </a:p>
        </p:txBody>
      </p:sp>
      <p:sp>
        <p:nvSpPr>
          <p:cNvPr id="4" name="Rectangle 12"/>
          <p:cNvSpPr>
            <a:spLocks noGrp="1" noChangeArrowheads="1"/>
          </p:cNvSpPr>
          <p:nvPr>
            <p:ph type="ftr" sz="quarter" idx="11"/>
          </p:nvPr>
        </p:nvSpPr>
        <p:spPr>
          <a:ln/>
        </p:spPr>
        <p:txBody>
          <a:bodyPr/>
          <a:lstStyle>
            <a:lvl1pPr>
              <a:defRPr/>
            </a:lvl1pPr>
          </a:lstStyle>
          <a:p>
            <a:pPr>
              <a:defRPr/>
            </a:pPr>
            <a:r>
              <a:rPr lang="es-PR"/>
              <a:t>www.iglesiabiblicabautista.org</a:t>
            </a:r>
          </a:p>
        </p:txBody>
      </p:sp>
      <p:sp>
        <p:nvSpPr>
          <p:cNvPr id="5" name="Rectangle 13"/>
          <p:cNvSpPr>
            <a:spLocks noGrp="1" noChangeArrowheads="1"/>
          </p:cNvSpPr>
          <p:nvPr>
            <p:ph type="sldNum" sz="quarter" idx="12"/>
          </p:nvPr>
        </p:nvSpPr>
        <p:spPr>
          <a:ln/>
        </p:spPr>
        <p:txBody>
          <a:bodyPr/>
          <a:lstStyle>
            <a:lvl1pPr>
              <a:defRPr/>
            </a:lvl1pPr>
          </a:lstStyle>
          <a:p>
            <a:fld id="{BAA9C40E-4B8D-4D04-BBA5-ED70ED3FCAA3}" type="slidenum">
              <a:rPr lang="es-PR" altLang="en-US"/>
              <a:pPr/>
              <a:t>‹#›</a:t>
            </a:fld>
            <a:endParaRPr lang="es-PR" altLang="en-US"/>
          </a:p>
        </p:txBody>
      </p:sp>
    </p:spTree>
    <p:extLst>
      <p:ext uri="{BB962C8B-B14F-4D97-AF65-F5344CB8AC3E}">
        <p14:creationId xmlns:p14="http://schemas.microsoft.com/office/powerpoint/2010/main" val="27098897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66800" y="304800"/>
            <a:ext cx="7543800" cy="1431925"/>
          </a:xfrm>
        </p:spPr>
        <p:txBody>
          <a:bodyPr/>
          <a:lstStyle/>
          <a:p>
            <a:r>
              <a:rPr lang="en-US" smtClean="0"/>
              <a:t>Click to edit Master title style</a:t>
            </a:r>
            <a:endParaRPr lang="en-US"/>
          </a:p>
        </p:txBody>
      </p:sp>
      <p:sp>
        <p:nvSpPr>
          <p:cNvPr id="3" name="Online Image Placeholder 2"/>
          <p:cNvSpPr>
            <a:spLocks noGrp="1"/>
          </p:cNvSpPr>
          <p:nvPr>
            <p:ph type="clipArt" sz="half" idx="1"/>
          </p:nvPr>
        </p:nvSpPr>
        <p:spPr>
          <a:xfrm>
            <a:off x="1066800" y="1981200"/>
            <a:ext cx="3695700" cy="4114800"/>
          </a:xfrm>
        </p:spPr>
        <p:txBody>
          <a:bodyPr/>
          <a:lstStyle/>
          <a:p>
            <a:endParaRPr lang="en-US"/>
          </a:p>
        </p:txBody>
      </p:sp>
      <p:sp>
        <p:nvSpPr>
          <p:cNvPr id="4" name="Text Placeholder 3"/>
          <p:cNvSpPr>
            <a:spLocks noGrp="1"/>
          </p:cNvSpPr>
          <p:nvPr>
            <p:ph type="body" sz="half" idx="2"/>
          </p:nvPr>
        </p:nvSpPr>
        <p:spPr>
          <a:xfrm>
            <a:off x="4914900" y="1981200"/>
            <a:ext cx="36957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066800" y="6248400"/>
            <a:ext cx="1905000" cy="457200"/>
          </a:xfrm>
        </p:spPr>
        <p:txBody>
          <a:bodyPr/>
          <a:lstStyle>
            <a:lvl1pPr>
              <a:defRPr/>
            </a:lvl1pPr>
          </a:lstStyle>
          <a:p>
            <a:endParaRPr lang="en-US" altLang="en-US"/>
          </a:p>
        </p:txBody>
      </p:sp>
      <p:sp>
        <p:nvSpPr>
          <p:cNvPr id="6" name="Footer Placeholder 5"/>
          <p:cNvSpPr>
            <a:spLocks noGrp="1"/>
          </p:cNvSpPr>
          <p:nvPr>
            <p:ph type="ftr" sz="quarter" idx="11"/>
          </p:nvPr>
        </p:nvSpPr>
        <p:spPr>
          <a:xfrm>
            <a:off x="3429000" y="6248400"/>
            <a:ext cx="2895600" cy="457200"/>
          </a:xfrm>
        </p:spPr>
        <p:txBody>
          <a:bodyPr/>
          <a:lstStyle>
            <a:lvl1pPr>
              <a:defRPr/>
            </a:lvl1pPr>
          </a:lstStyle>
          <a:p>
            <a:endParaRPr lang="en-US" altLang="en-US"/>
          </a:p>
        </p:txBody>
      </p:sp>
      <p:sp>
        <p:nvSpPr>
          <p:cNvPr id="7" name="Slide Number Placeholder 6"/>
          <p:cNvSpPr>
            <a:spLocks noGrp="1"/>
          </p:cNvSpPr>
          <p:nvPr>
            <p:ph type="sldNum" sz="quarter" idx="12"/>
          </p:nvPr>
        </p:nvSpPr>
        <p:spPr>
          <a:xfrm>
            <a:off x="6705600" y="6248400"/>
            <a:ext cx="1905000" cy="457200"/>
          </a:xfrm>
        </p:spPr>
        <p:txBody>
          <a:bodyPr/>
          <a:lstStyle>
            <a:lvl1pPr>
              <a:defRPr/>
            </a:lvl1pPr>
          </a:lstStyle>
          <a:p>
            <a:fld id="{1B5524FD-D094-4A71-A3DA-EBD4525C4438}" type="slidenum">
              <a:rPr lang="en-US" altLang="en-US"/>
              <a:pPr/>
              <a:t>‹#›</a:t>
            </a:fld>
            <a:endParaRPr lang="en-US" altLang="en-US"/>
          </a:p>
        </p:txBody>
      </p:sp>
    </p:spTree>
    <p:extLst>
      <p:ext uri="{BB962C8B-B14F-4D97-AF65-F5344CB8AC3E}">
        <p14:creationId xmlns:p14="http://schemas.microsoft.com/office/powerpoint/2010/main" val="26924505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P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r>
              <a:rPr lang="es-PR"/>
              <a:t>www.iglesiabiblicabautista.org</a:t>
            </a:r>
          </a:p>
        </p:txBody>
      </p:sp>
      <p:sp>
        <p:nvSpPr>
          <p:cNvPr id="6" name="Rectangle 13"/>
          <p:cNvSpPr>
            <a:spLocks noGrp="1" noChangeArrowheads="1"/>
          </p:cNvSpPr>
          <p:nvPr>
            <p:ph type="sldNum" sz="quarter" idx="12"/>
          </p:nvPr>
        </p:nvSpPr>
        <p:spPr>
          <a:ln/>
        </p:spPr>
        <p:txBody>
          <a:bodyPr/>
          <a:lstStyle>
            <a:lvl1pPr>
              <a:defRPr/>
            </a:lvl1pPr>
          </a:lstStyle>
          <a:p>
            <a:fld id="{DC3B82A8-8E05-4C06-AE1C-BE4B7CF49A7A}" type="slidenum">
              <a:rPr lang="es-PR" altLang="en-US"/>
              <a:pPr/>
              <a:t>‹#›</a:t>
            </a:fld>
            <a:endParaRPr lang="es-PR" altLang="en-US"/>
          </a:p>
        </p:txBody>
      </p:sp>
    </p:spTree>
    <p:extLst>
      <p:ext uri="{BB962C8B-B14F-4D97-AF65-F5344CB8AC3E}">
        <p14:creationId xmlns:p14="http://schemas.microsoft.com/office/powerpoint/2010/main" val="31158572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s-P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r>
              <a:rPr lang="es-PR"/>
              <a:t>www.iglesiabiblicabautista.org</a:t>
            </a:r>
          </a:p>
        </p:txBody>
      </p:sp>
      <p:sp>
        <p:nvSpPr>
          <p:cNvPr id="6" name="Rectangle 13"/>
          <p:cNvSpPr>
            <a:spLocks noGrp="1" noChangeArrowheads="1"/>
          </p:cNvSpPr>
          <p:nvPr>
            <p:ph type="sldNum" sz="quarter" idx="12"/>
          </p:nvPr>
        </p:nvSpPr>
        <p:spPr>
          <a:ln/>
        </p:spPr>
        <p:txBody>
          <a:bodyPr/>
          <a:lstStyle>
            <a:lvl1pPr>
              <a:defRPr/>
            </a:lvl1pPr>
          </a:lstStyle>
          <a:p>
            <a:fld id="{F48FDBC3-8F8D-4A54-A49C-C6DB4CDFFB84}" type="slidenum">
              <a:rPr lang="es-PR" altLang="en-US"/>
              <a:pPr/>
              <a:t>‹#›</a:t>
            </a:fld>
            <a:endParaRPr lang="es-PR" altLang="en-US"/>
          </a:p>
        </p:txBody>
      </p:sp>
    </p:spTree>
    <p:extLst>
      <p:ext uri="{BB962C8B-B14F-4D97-AF65-F5344CB8AC3E}">
        <p14:creationId xmlns:p14="http://schemas.microsoft.com/office/powerpoint/2010/main" val="38070530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PR"/>
          </a:p>
        </p:txBody>
      </p:sp>
      <p:sp>
        <p:nvSpPr>
          <p:cNvPr id="3" name="Content Placeholder 2"/>
          <p:cNvSpPr>
            <a:spLocks noGrp="1"/>
          </p:cNvSpPr>
          <p:nvPr>
            <p:ph sz="half" idx="1"/>
          </p:nvPr>
        </p:nvSpPr>
        <p:spPr>
          <a:xfrm>
            <a:off x="1219200" y="2017713"/>
            <a:ext cx="379095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62550" y="2017713"/>
            <a:ext cx="3792538"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r>
              <a:rPr lang="es-PR"/>
              <a:t>www.iglesiabiblicabautista.org</a:t>
            </a:r>
          </a:p>
        </p:txBody>
      </p:sp>
      <p:sp>
        <p:nvSpPr>
          <p:cNvPr id="7" name="Rectangle 13"/>
          <p:cNvSpPr>
            <a:spLocks noGrp="1" noChangeArrowheads="1"/>
          </p:cNvSpPr>
          <p:nvPr>
            <p:ph type="sldNum" sz="quarter" idx="12"/>
          </p:nvPr>
        </p:nvSpPr>
        <p:spPr>
          <a:ln/>
        </p:spPr>
        <p:txBody>
          <a:bodyPr/>
          <a:lstStyle>
            <a:lvl1pPr>
              <a:defRPr/>
            </a:lvl1pPr>
          </a:lstStyle>
          <a:p>
            <a:fld id="{834BDCA0-9774-4A78-B4A4-02C4629F04A4}" type="slidenum">
              <a:rPr lang="es-PR" altLang="en-US"/>
              <a:pPr/>
              <a:t>‹#›</a:t>
            </a:fld>
            <a:endParaRPr lang="es-PR" altLang="en-US"/>
          </a:p>
        </p:txBody>
      </p:sp>
    </p:spTree>
    <p:extLst>
      <p:ext uri="{BB962C8B-B14F-4D97-AF65-F5344CB8AC3E}">
        <p14:creationId xmlns:p14="http://schemas.microsoft.com/office/powerpoint/2010/main" val="7933855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s-P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7" name="Rectangle 11"/>
          <p:cNvSpPr>
            <a:spLocks noGrp="1" noChangeArrowheads="1"/>
          </p:cNvSpPr>
          <p:nvPr>
            <p:ph type="dt" sz="half" idx="10"/>
          </p:nvPr>
        </p:nvSpPr>
        <p:spPr>
          <a:ln/>
        </p:spPr>
        <p:txBody>
          <a:bodyPr/>
          <a:lstStyle>
            <a:lvl1pPr>
              <a:defRPr/>
            </a:lvl1pPr>
          </a:lstStyle>
          <a:p>
            <a:pPr>
              <a:defRPr/>
            </a:pPr>
            <a:endParaRPr lang="en-US"/>
          </a:p>
        </p:txBody>
      </p:sp>
      <p:sp>
        <p:nvSpPr>
          <p:cNvPr id="8" name="Rectangle 12"/>
          <p:cNvSpPr>
            <a:spLocks noGrp="1" noChangeArrowheads="1"/>
          </p:cNvSpPr>
          <p:nvPr>
            <p:ph type="ftr" sz="quarter" idx="11"/>
          </p:nvPr>
        </p:nvSpPr>
        <p:spPr>
          <a:ln/>
        </p:spPr>
        <p:txBody>
          <a:bodyPr/>
          <a:lstStyle>
            <a:lvl1pPr>
              <a:defRPr/>
            </a:lvl1pPr>
          </a:lstStyle>
          <a:p>
            <a:pPr>
              <a:defRPr/>
            </a:pPr>
            <a:r>
              <a:rPr lang="es-PR"/>
              <a:t>www.iglesiabiblicabautista.org</a:t>
            </a:r>
          </a:p>
        </p:txBody>
      </p:sp>
      <p:sp>
        <p:nvSpPr>
          <p:cNvPr id="9" name="Rectangle 13"/>
          <p:cNvSpPr>
            <a:spLocks noGrp="1" noChangeArrowheads="1"/>
          </p:cNvSpPr>
          <p:nvPr>
            <p:ph type="sldNum" sz="quarter" idx="12"/>
          </p:nvPr>
        </p:nvSpPr>
        <p:spPr>
          <a:ln/>
        </p:spPr>
        <p:txBody>
          <a:bodyPr/>
          <a:lstStyle>
            <a:lvl1pPr>
              <a:defRPr/>
            </a:lvl1pPr>
          </a:lstStyle>
          <a:p>
            <a:fld id="{E9DB46A7-12B3-416D-8490-58A093C1ABEF}" type="slidenum">
              <a:rPr lang="es-PR" altLang="en-US"/>
              <a:pPr/>
              <a:t>‹#›</a:t>
            </a:fld>
            <a:endParaRPr lang="es-PR" altLang="en-US"/>
          </a:p>
        </p:txBody>
      </p:sp>
    </p:spTree>
    <p:extLst>
      <p:ext uri="{BB962C8B-B14F-4D97-AF65-F5344CB8AC3E}">
        <p14:creationId xmlns:p14="http://schemas.microsoft.com/office/powerpoint/2010/main" val="29719710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PR"/>
          </a:p>
        </p:txBody>
      </p:sp>
      <p:sp>
        <p:nvSpPr>
          <p:cNvPr id="3" name="Rectangle 11"/>
          <p:cNvSpPr>
            <a:spLocks noGrp="1" noChangeArrowheads="1"/>
          </p:cNvSpPr>
          <p:nvPr>
            <p:ph type="dt" sz="half" idx="10"/>
          </p:nvPr>
        </p:nvSpPr>
        <p:spPr>
          <a:ln/>
        </p:spPr>
        <p:txBody>
          <a:bodyPr/>
          <a:lstStyle>
            <a:lvl1pPr>
              <a:defRPr/>
            </a:lvl1pPr>
          </a:lstStyle>
          <a:p>
            <a:pPr>
              <a:defRPr/>
            </a:pPr>
            <a:endParaRPr lang="en-US"/>
          </a:p>
        </p:txBody>
      </p:sp>
      <p:sp>
        <p:nvSpPr>
          <p:cNvPr id="4" name="Rectangle 12"/>
          <p:cNvSpPr>
            <a:spLocks noGrp="1" noChangeArrowheads="1"/>
          </p:cNvSpPr>
          <p:nvPr>
            <p:ph type="ftr" sz="quarter" idx="11"/>
          </p:nvPr>
        </p:nvSpPr>
        <p:spPr>
          <a:ln/>
        </p:spPr>
        <p:txBody>
          <a:bodyPr/>
          <a:lstStyle>
            <a:lvl1pPr>
              <a:defRPr/>
            </a:lvl1pPr>
          </a:lstStyle>
          <a:p>
            <a:pPr>
              <a:defRPr/>
            </a:pPr>
            <a:r>
              <a:rPr lang="es-PR"/>
              <a:t>www.iglesiabiblicabautista.org</a:t>
            </a:r>
          </a:p>
        </p:txBody>
      </p:sp>
      <p:sp>
        <p:nvSpPr>
          <p:cNvPr id="5" name="Rectangle 13"/>
          <p:cNvSpPr>
            <a:spLocks noGrp="1" noChangeArrowheads="1"/>
          </p:cNvSpPr>
          <p:nvPr>
            <p:ph type="sldNum" sz="quarter" idx="12"/>
          </p:nvPr>
        </p:nvSpPr>
        <p:spPr>
          <a:ln/>
        </p:spPr>
        <p:txBody>
          <a:bodyPr/>
          <a:lstStyle>
            <a:lvl1pPr>
              <a:defRPr/>
            </a:lvl1pPr>
          </a:lstStyle>
          <a:p>
            <a:fld id="{D8340E4B-CAB2-4BD5-ADA5-248178C9C86F}" type="slidenum">
              <a:rPr lang="es-PR" altLang="en-US"/>
              <a:pPr/>
              <a:t>‹#›</a:t>
            </a:fld>
            <a:endParaRPr lang="es-PR" altLang="en-US"/>
          </a:p>
        </p:txBody>
      </p:sp>
    </p:spTree>
    <p:extLst>
      <p:ext uri="{BB962C8B-B14F-4D97-AF65-F5344CB8AC3E}">
        <p14:creationId xmlns:p14="http://schemas.microsoft.com/office/powerpoint/2010/main" val="17938948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n-US"/>
          </a:p>
        </p:txBody>
      </p:sp>
      <p:sp>
        <p:nvSpPr>
          <p:cNvPr id="3" name="Rectangle 12"/>
          <p:cNvSpPr>
            <a:spLocks noGrp="1" noChangeArrowheads="1"/>
          </p:cNvSpPr>
          <p:nvPr>
            <p:ph type="ftr" sz="quarter" idx="11"/>
          </p:nvPr>
        </p:nvSpPr>
        <p:spPr>
          <a:ln/>
        </p:spPr>
        <p:txBody>
          <a:bodyPr/>
          <a:lstStyle>
            <a:lvl1pPr>
              <a:defRPr/>
            </a:lvl1pPr>
          </a:lstStyle>
          <a:p>
            <a:pPr>
              <a:defRPr/>
            </a:pPr>
            <a:r>
              <a:rPr lang="es-PR"/>
              <a:t>www.iglesiabiblicabautista.org</a:t>
            </a:r>
          </a:p>
        </p:txBody>
      </p:sp>
      <p:sp>
        <p:nvSpPr>
          <p:cNvPr id="4" name="Rectangle 13"/>
          <p:cNvSpPr>
            <a:spLocks noGrp="1" noChangeArrowheads="1"/>
          </p:cNvSpPr>
          <p:nvPr>
            <p:ph type="sldNum" sz="quarter" idx="12"/>
          </p:nvPr>
        </p:nvSpPr>
        <p:spPr>
          <a:ln/>
        </p:spPr>
        <p:txBody>
          <a:bodyPr/>
          <a:lstStyle>
            <a:lvl1pPr>
              <a:defRPr/>
            </a:lvl1pPr>
          </a:lstStyle>
          <a:p>
            <a:fld id="{4681DBEE-DF3F-4E40-99E4-59A5FB30EF9F}" type="slidenum">
              <a:rPr lang="es-PR" altLang="en-US"/>
              <a:pPr/>
              <a:t>‹#›</a:t>
            </a:fld>
            <a:endParaRPr lang="es-PR" altLang="en-US"/>
          </a:p>
        </p:txBody>
      </p:sp>
    </p:spTree>
    <p:extLst>
      <p:ext uri="{BB962C8B-B14F-4D97-AF65-F5344CB8AC3E}">
        <p14:creationId xmlns:p14="http://schemas.microsoft.com/office/powerpoint/2010/main" val="2219477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s-P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r>
              <a:rPr lang="es-PR"/>
              <a:t>www.iglesiabiblicabautista.org</a:t>
            </a:r>
          </a:p>
        </p:txBody>
      </p:sp>
      <p:sp>
        <p:nvSpPr>
          <p:cNvPr id="7" name="Rectangle 13"/>
          <p:cNvSpPr>
            <a:spLocks noGrp="1" noChangeArrowheads="1"/>
          </p:cNvSpPr>
          <p:nvPr>
            <p:ph type="sldNum" sz="quarter" idx="12"/>
          </p:nvPr>
        </p:nvSpPr>
        <p:spPr>
          <a:ln/>
        </p:spPr>
        <p:txBody>
          <a:bodyPr/>
          <a:lstStyle>
            <a:lvl1pPr>
              <a:defRPr/>
            </a:lvl1pPr>
          </a:lstStyle>
          <a:p>
            <a:fld id="{0609A768-8D4A-4649-955E-967FF33C066C}" type="slidenum">
              <a:rPr lang="es-PR" altLang="en-US"/>
              <a:pPr/>
              <a:t>‹#›</a:t>
            </a:fld>
            <a:endParaRPr lang="es-PR" altLang="en-US"/>
          </a:p>
        </p:txBody>
      </p:sp>
    </p:spTree>
    <p:extLst>
      <p:ext uri="{BB962C8B-B14F-4D97-AF65-F5344CB8AC3E}">
        <p14:creationId xmlns:p14="http://schemas.microsoft.com/office/powerpoint/2010/main" val="2913351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s-P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P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r>
              <a:rPr lang="es-PR"/>
              <a:t>www.iglesiabiblicabautista.org</a:t>
            </a:r>
          </a:p>
        </p:txBody>
      </p:sp>
      <p:sp>
        <p:nvSpPr>
          <p:cNvPr id="7" name="Rectangle 13"/>
          <p:cNvSpPr>
            <a:spLocks noGrp="1" noChangeArrowheads="1"/>
          </p:cNvSpPr>
          <p:nvPr>
            <p:ph type="sldNum" sz="quarter" idx="12"/>
          </p:nvPr>
        </p:nvSpPr>
        <p:spPr>
          <a:ln/>
        </p:spPr>
        <p:txBody>
          <a:bodyPr/>
          <a:lstStyle>
            <a:lvl1pPr>
              <a:defRPr/>
            </a:lvl1pPr>
          </a:lstStyle>
          <a:p>
            <a:fld id="{209B8292-C272-4F0A-9E5D-58789215C423}" type="slidenum">
              <a:rPr lang="es-PR" altLang="en-US"/>
              <a:pPr/>
              <a:t>‹#›</a:t>
            </a:fld>
            <a:endParaRPr lang="es-PR" altLang="en-US"/>
          </a:p>
        </p:txBody>
      </p:sp>
    </p:spTree>
    <p:extLst>
      <p:ext uri="{BB962C8B-B14F-4D97-AF65-F5344CB8AC3E}">
        <p14:creationId xmlns:p14="http://schemas.microsoft.com/office/powerpoint/2010/main" val="23361520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417513" y="1098550"/>
            <a:ext cx="438150" cy="474663"/>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endParaRPr kumimoji="1" lang="en-US" altLang="en-US" sz="2400"/>
          </a:p>
        </p:txBody>
      </p:sp>
      <p:sp>
        <p:nvSpPr>
          <p:cNvPr id="1027"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endParaRPr kumimoji="1" lang="en-US" altLang="en-US" sz="2400"/>
          </a:p>
        </p:txBody>
      </p:sp>
      <p:sp>
        <p:nvSpPr>
          <p:cNvPr id="1028" name="Rectangle 4"/>
          <p:cNvSpPr>
            <a:spLocks noChangeArrowheads="1"/>
          </p:cNvSpPr>
          <p:nvPr/>
        </p:nvSpPr>
        <p:spPr bwMode="ltGray">
          <a:xfrm>
            <a:off x="541338" y="1520825"/>
            <a:ext cx="422275" cy="474663"/>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endParaRPr kumimoji="1" lang="en-US" altLang="en-US" sz="2400"/>
          </a:p>
        </p:txBody>
      </p:sp>
      <p:sp>
        <p:nvSpPr>
          <p:cNvPr id="1029"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endParaRPr kumimoji="1" lang="en-US" altLang="en-US" sz="2400"/>
          </a:p>
        </p:txBody>
      </p:sp>
      <p:sp>
        <p:nvSpPr>
          <p:cNvPr id="1030"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endParaRPr kumimoji="1" lang="en-US" altLang="en-US" sz="2400"/>
          </a:p>
        </p:txBody>
      </p:sp>
      <p:sp>
        <p:nvSpPr>
          <p:cNvPr id="1031" name="Rectangle 7"/>
          <p:cNvSpPr>
            <a:spLocks noChangeArrowheads="1"/>
          </p:cNvSpPr>
          <p:nvPr/>
        </p:nvSpPr>
        <p:spPr bwMode="gray">
          <a:xfrm>
            <a:off x="762000" y="990600"/>
            <a:ext cx="31750" cy="1052513"/>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endParaRPr kumimoji="1" lang="en-US" altLang="en-US" sz="2400"/>
          </a:p>
        </p:txBody>
      </p:sp>
      <p:sp>
        <p:nvSpPr>
          <p:cNvPr id="1032"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endParaRPr kumimoji="1" lang="en-US" altLang="en-US" sz="2400"/>
          </a:p>
        </p:txBody>
      </p:sp>
      <p:sp>
        <p:nvSpPr>
          <p:cNvPr id="1033" name="Rectangle 9"/>
          <p:cNvSpPr>
            <a:spLocks noGrp="1" noChangeArrowheads="1"/>
          </p:cNvSpPr>
          <p:nvPr>
            <p:ph type="title"/>
          </p:nvPr>
        </p:nvSpPr>
        <p:spPr bwMode="auto">
          <a:xfrm>
            <a:off x="1219200" y="214313"/>
            <a:ext cx="7724775"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s-PR" altLang="en-US" smtClean="0"/>
              <a:t>Click to edit Master title style</a:t>
            </a:r>
          </a:p>
        </p:txBody>
      </p:sp>
      <p:sp>
        <p:nvSpPr>
          <p:cNvPr id="1034" name="Rectangle 10"/>
          <p:cNvSpPr>
            <a:spLocks noGrp="1" noChangeArrowheads="1"/>
          </p:cNvSpPr>
          <p:nvPr>
            <p:ph type="body" idx="1"/>
          </p:nvPr>
        </p:nvSpPr>
        <p:spPr bwMode="auto">
          <a:xfrm>
            <a:off x="1219200" y="2017713"/>
            <a:ext cx="7735888"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PR" altLang="en-US" smtClean="0"/>
              <a:t>Click to edit Master text styles</a:t>
            </a:r>
          </a:p>
          <a:p>
            <a:pPr lvl="1"/>
            <a:r>
              <a:rPr lang="es-PR" altLang="en-US" smtClean="0"/>
              <a:t>Second level</a:t>
            </a:r>
          </a:p>
          <a:p>
            <a:pPr lvl="2"/>
            <a:r>
              <a:rPr lang="es-PR" altLang="en-US" smtClean="0"/>
              <a:t>Third level</a:t>
            </a:r>
          </a:p>
          <a:p>
            <a:pPr lvl="3"/>
            <a:r>
              <a:rPr lang="es-PR" altLang="en-US" smtClean="0"/>
              <a:t>Fourth level</a:t>
            </a:r>
          </a:p>
          <a:p>
            <a:pPr lvl="4"/>
            <a:r>
              <a:rPr lang="es-PR" altLang="en-US" smtClean="0"/>
              <a:t>Fifth level</a:t>
            </a:r>
          </a:p>
        </p:txBody>
      </p:sp>
      <p:sp>
        <p:nvSpPr>
          <p:cNvPr id="356363" name="Rectangle 11"/>
          <p:cNvSpPr>
            <a:spLocks noGrp="1" noChangeArrowheads="1"/>
          </p:cNvSpPr>
          <p:nvPr>
            <p:ph type="dt" sz="half" idx="2"/>
          </p:nvPr>
        </p:nvSpPr>
        <p:spPr bwMode="auto">
          <a:xfrm>
            <a:off x="228600" y="62484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atin typeface="Tahoma" charset="0"/>
                <a:cs typeface="Arial" charset="0"/>
              </a:defRPr>
            </a:lvl1pPr>
          </a:lstStyle>
          <a:p>
            <a:pPr>
              <a:defRPr/>
            </a:pPr>
            <a:endParaRPr lang="en-US"/>
          </a:p>
        </p:txBody>
      </p:sp>
      <p:sp>
        <p:nvSpPr>
          <p:cNvPr id="356364" name="Rectangle 12"/>
          <p:cNvSpPr>
            <a:spLocks noGrp="1" noChangeArrowheads="1"/>
          </p:cNvSpPr>
          <p:nvPr>
            <p:ph type="ftr" sz="quarter" idx="3"/>
          </p:nvPr>
        </p:nvSpPr>
        <p:spPr bwMode="auto">
          <a:xfrm>
            <a:off x="2438400" y="6248400"/>
            <a:ext cx="42672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atin typeface="Tahoma" pitchFamily="34" charset="0"/>
                <a:cs typeface="Arial" charset="0"/>
              </a:defRPr>
            </a:lvl1pPr>
          </a:lstStyle>
          <a:p>
            <a:pPr>
              <a:defRPr/>
            </a:pPr>
            <a:r>
              <a:rPr lang="es-PR"/>
              <a:t>www.iglesiabiblicabautista.org</a:t>
            </a:r>
          </a:p>
        </p:txBody>
      </p:sp>
      <p:sp>
        <p:nvSpPr>
          <p:cNvPr id="356365" name="Rectangle 13"/>
          <p:cNvSpPr>
            <a:spLocks noGrp="1" noChangeArrowheads="1"/>
          </p:cNvSpPr>
          <p:nvPr>
            <p:ph type="sldNum" sz="quarter" idx="4"/>
          </p:nvPr>
        </p:nvSpPr>
        <p:spPr bwMode="auto">
          <a:xfrm>
            <a:off x="70421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69AEC9CA-1F00-499C-BE57-72210E321F8B}" type="slidenum">
              <a:rPr lang="es-PR" altLang="en-US"/>
              <a:pPr/>
              <a:t>‹#›</a:t>
            </a:fld>
            <a:endParaRPr lang="es-PR" altLang="en-US"/>
          </a:p>
        </p:txBody>
      </p:sp>
      <p:pic>
        <p:nvPicPr>
          <p:cNvPr id="1038" name="Picture 14" descr="IBB2"/>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0"/>
            <a:ext cx="1219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15"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6" r:id="rId13"/>
  </p:sldLayoutIdLst>
  <p:hf sldNum="0" hd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cs typeface="Arial" charset="0"/>
        </a:defRPr>
      </a:lvl2pPr>
      <a:lvl3pPr algn="l" rtl="0" eaLnBrk="0" fontAlgn="base" hangingPunct="0">
        <a:spcBef>
          <a:spcPct val="0"/>
        </a:spcBef>
        <a:spcAft>
          <a:spcPct val="0"/>
        </a:spcAft>
        <a:defRPr sz="4400">
          <a:solidFill>
            <a:schemeClr val="tx2"/>
          </a:solidFill>
          <a:latin typeface="Tahoma" pitchFamily="34" charset="0"/>
          <a:cs typeface="Arial" charset="0"/>
        </a:defRPr>
      </a:lvl3pPr>
      <a:lvl4pPr algn="l" rtl="0" eaLnBrk="0" fontAlgn="base" hangingPunct="0">
        <a:spcBef>
          <a:spcPct val="0"/>
        </a:spcBef>
        <a:spcAft>
          <a:spcPct val="0"/>
        </a:spcAft>
        <a:defRPr sz="4400">
          <a:solidFill>
            <a:schemeClr val="tx2"/>
          </a:solidFill>
          <a:latin typeface="Tahoma" pitchFamily="34" charset="0"/>
          <a:cs typeface="Arial" charset="0"/>
        </a:defRPr>
      </a:lvl4pPr>
      <a:lvl5pPr algn="l" rtl="0" eaLnBrk="0" fontAlgn="base" hangingPunct="0">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cs typeface="+mn-cs"/>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cs typeface="+mn-cs"/>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cs typeface="+mn-cs"/>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s-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Confesiones%20de%20Fe/Confesion%20de%20Fe%20de%20la%20IBB.ppt#-1,12,Jes&#250;s, El Mediador"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Confesiones%20de%20Fe/CONFESION%20DE%20FE%20BAUTISTA%20(11-21).htm"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iglesiabiblicabautista.org/" TargetMode="External"/><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www.iglesiabiblicabautista.org/" TargetMode="External"/><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6.emf"/></Relationships>
</file>

<file path=ppt/slides/_rels/slide52.xml.rels><?xml version="1.0" encoding="UTF-8" standalone="yes"?>
<Relationships xmlns="http://schemas.openxmlformats.org/package/2006/relationships"><Relationship Id="rId3" Type="http://schemas.openxmlformats.org/officeDocument/2006/relationships/customXml" Target="../ink/ink2.xml"/><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6.emf"/></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9182529" cy="6858000"/>
          </a:xfrm>
          <a:prstGeom prst="rect">
            <a:avLst/>
          </a:prstGeom>
        </p:spPr>
      </p:pic>
      <p:sp>
        <p:nvSpPr>
          <p:cNvPr id="2050" name="Rectangle 2"/>
          <p:cNvSpPr>
            <a:spLocks noGrp="1" noChangeArrowheads="1"/>
          </p:cNvSpPr>
          <p:nvPr>
            <p:ph type="ctrTitle"/>
          </p:nvPr>
        </p:nvSpPr>
        <p:spPr>
          <a:xfrm>
            <a:off x="152400" y="304800"/>
            <a:ext cx="8382000" cy="990600"/>
          </a:xfrm>
        </p:spPr>
        <p:txBody>
          <a:bodyPr/>
          <a:lstStyle/>
          <a:p>
            <a:r>
              <a:rPr lang="es-PR" altLang="en-US" sz="5400" dirty="0">
                <a:solidFill>
                  <a:schemeClr val="bg1"/>
                </a:solidFill>
                <a:effectLst>
                  <a:outerShdw blurRad="38100" dist="38100" dir="2700000" algn="tl">
                    <a:srgbClr val="000000">
                      <a:alpha val="43137"/>
                    </a:srgbClr>
                  </a:outerShdw>
                </a:effectLst>
                <a:latin typeface="Candara" panose="020E0502030303020204" pitchFamily="34" charset="0"/>
              </a:rPr>
              <a:t>La Salvación del Cristiano</a:t>
            </a:r>
          </a:p>
        </p:txBody>
      </p:sp>
      <p:sp>
        <p:nvSpPr>
          <p:cNvPr id="2051" name="Rectangle 3"/>
          <p:cNvSpPr>
            <a:spLocks noGrp="1" noChangeArrowheads="1"/>
          </p:cNvSpPr>
          <p:nvPr>
            <p:ph type="subTitle" idx="1"/>
          </p:nvPr>
        </p:nvSpPr>
        <p:spPr>
          <a:xfrm>
            <a:off x="381000" y="4191000"/>
            <a:ext cx="3276600" cy="1752600"/>
          </a:xfrm>
        </p:spPr>
        <p:txBody>
          <a:bodyPr/>
          <a:lstStyle/>
          <a:p>
            <a:r>
              <a:rPr lang="es-PR" altLang="en-US" sz="4000" dirty="0">
                <a:solidFill>
                  <a:schemeClr val="bg1"/>
                </a:solidFill>
                <a:effectLst>
                  <a:outerShdw blurRad="38100" dist="38100" dir="2700000" algn="tl">
                    <a:srgbClr val="000000">
                      <a:alpha val="43137"/>
                    </a:srgbClr>
                  </a:outerShdw>
                </a:effectLst>
                <a:latin typeface="Candara" panose="020E0502030303020204" pitchFamily="34" charset="0"/>
              </a:rPr>
              <a:t>Unidad 1: Fundamento Bíblico</a:t>
            </a:r>
          </a:p>
        </p:txBody>
      </p:sp>
    </p:spTree>
    <p:extLst>
      <p:ext uri="{BB962C8B-B14F-4D97-AF65-F5344CB8AC3E}">
        <p14:creationId xmlns:p14="http://schemas.microsoft.com/office/powerpoint/2010/main" val="40684082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s-PR" altLang="en-US" dirty="0">
                <a:latin typeface="Candara" panose="020E0502030303020204" pitchFamily="34" charset="0"/>
              </a:rPr>
              <a:t>Salvación en Jesús</a:t>
            </a:r>
            <a:endParaRPr lang="en-US" altLang="en-US" dirty="0">
              <a:latin typeface="Candara" panose="020E0502030303020204" pitchFamily="34" charset="0"/>
            </a:endParaRPr>
          </a:p>
        </p:txBody>
      </p:sp>
      <p:sp>
        <p:nvSpPr>
          <p:cNvPr id="30723" name="Rectangle 3"/>
          <p:cNvSpPr>
            <a:spLocks noGrp="1" noChangeArrowheads="1"/>
          </p:cNvSpPr>
          <p:nvPr>
            <p:ph type="body" idx="1"/>
          </p:nvPr>
        </p:nvSpPr>
        <p:spPr/>
        <p:txBody>
          <a:bodyPr/>
          <a:lstStyle/>
          <a:p>
            <a:r>
              <a:rPr lang="es-PR" altLang="en-US">
                <a:latin typeface="Candara" panose="020E0502030303020204" pitchFamily="34" charset="0"/>
              </a:rPr>
              <a:t>Jesús</a:t>
            </a:r>
          </a:p>
          <a:p>
            <a:pPr>
              <a:buFont typeface="Wingdings" panose="05000000000000000000" pitchFamily="2" charset="2"/>
              <a:buNone/>
            </a:pPr>
            <a:r>
              <a:rPr lang="es-PR" altLang="en-US">
                <a:latin typeface="Candara" panose="020E0502030303020204" pitchFamily="34" charset="0"/>
              </a:rPr>
              <a:t>	griego -- </a:t>
            </a:r>
            <a:r>
              <a:rPr lang="es-PR" altLang="en-US" i="1">
                <a:latin typeface="Candara" panose="020E0502030303020204" pitchFamily="34" charset="0"/>
              </a:rPr>
              <a:t>I</a:t>
            </a:r>
            <a:r>
              <a:rPr lang="es-PR" altLang="en-US" i="1">
                <a:latin typeface="Candara" panose="020E0502030303020204" pitchFamily="34" charset="0"/>
                <a:cs typeface="Tahoma" panose="020B0604030504040204" pitchFamily="34" charset="0"/>
              </a:rPr>
              <a:t>ησoῦs </a:t>
            </a:r>
            <a:r>
              <a:rPr lang="es-PR" altLang="en-US">
                <a:latin typeface="Candara" panose="020E0502030303020204" pitchFamily="34" charset="0"/>
                <a:cs typeface="Tahoma" panose="020B0604030504040204" pitchFamily="34" charset="0"/>
              </a:rPr>
              <a:t>(Iesoús; Salvador)</a:t>
            </a:r>
          </a:p>
          <a:p>
            <a:pPr>
              <a:buFont typeface="Wingdings" panose="05000000000000000000" pitchFamily="2" charset="2"/>
              <a:buNone/>
            </a:pPr>
            <a:r>
              <a:rPr lang="es-PR" altLang="en-US">
                <a:latin typeface="Candara" panose="020E0502030303020204" pitchFamily="34" charset="0"/>
                <a:cs typeface="Tahoma" panose="020B0604030504040204" pitchFamily="34" charset="0"/>
              </a:rPr>
              <a:t>	del hebreo – Yejoshúa (salvado de 	Jehová; Jeoshúa – Josué)</a:t>
            </a:r>
          </a:p>
          <a:p>
            <a:r>
              <a:rPr lang="es-PR" altLang="en-US">
                <a:latin typeface="Candara" panose="020E0502030303020204" pitchFamily="34" charset="0"/>
                <a:cs typeface="Tahoma" panose="020B0604030504040204" pitchFamily="34" charset="0"/>
              </a:rPr>
              <a:t>Solo hay salvación en Cristo</a:t>
            </a:r>
          </a:p>
          <a:p>
            <a:pPr>
              <a:buFont typeface="Wingdings" panose="05000000000000000000" pitchFamily="2" charset="2"/>
              <a:buNone/>
            </a:pPr>
            <a:r>
              <a:rPr lang="es-PR" altLang="en-US">
                <a:latin typeface="Candara" panose="020E0502030303020204" pitchFamily="34" charset="0"/>
                <a:cs typeface="Tahoma" panose="020B0604030504040204" pitchFamily="34" charset="0"/>
              </a:rPr>
              <a:t>	(Jn 10.9; Hch 4.12; 15.11; Ro 5.9; 1 Ts 5.9</a:t>
            </a:r>
          </a:p>
        </p:txBody>
      </p:sp>
    </p:spTree>
    <p:extLst>
      <p:ext uri="{BB962C8B-B14F-4D97-AF65-F5344CB8AC3E}">
        <p14:creationId xmlns:p14="http://schemas.microsoft.com/office/powerpoint/2010/main" val="18047377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s-PR" altLang="en-US">
                <a:latin typeface="Candara" panose="020E0502030303020204" pitchFamily="34" charset="0"/>
              </a:rPr>
              <a:t>Salvación en Jesús</a:t>
            </a:r>
          </a:p>
        </p:txBody>
      </p:sp>
      <p:sp>
        <p:nvSpPr>
          <p:cNvPr id="31747" name="Rectangle 3"/>
          <p:cNvSpPr>
            <a:spLocks noGrp="1" noChangeArrowheads="1"/>
          </p:cNvSpPr>
          <p:nvPr>
            <p:ph type="body" idx="1"/>
          </p:nvPr>
        </p:nvSpPr>
        <p:spPr>
          <a:xfrm>
            <a:off x="1066800" y="1981200"/>
            <a:ext cx="7543800" cy="4876800"/>
          </a:xfrm>
        </p:spPr>
        <p:txBody>
          <a:bodyPr/>
          <a:lstStyle/>
          <a:p>
            <a:r>
              <a:rPr lang="es-PR" altLang="en-US">
                <a:latin typeface="Candara" panose="020E0502030303020204" pitchFamily="34" charset="0"/>
              </a:rPr>
              <a:t>Jesús, el Salvador y el deber del hombre</a:t>
            </a:r>
          </a:p>
          <a:p>
            <a:pPr>
              <a:buFont typeface="Wingdings" panose="05000000000000000000" pitchFamily="2" charset="2"/>
              <a:buNone/>
            </a:pPr>
            <a:r>
              <a:rPr lang="es-PR" altLang="en-US">
                <a:latin typeface="Candara" panose="020E0502030303020204" pitchFamily="34" charset="0"/>
              </a:rPr>
              <a:t>	Mateo 24.9, 13</a:t>
            </a:r>
          </a:p>
          <a:p>
            <a:pPr>
              <a:buFont typeface="Wingdings" panose="05000000000000000000" pitchFamily="2" charset="2"/>
              <a:buNone/>
            </a:pPr>
            <a:r>
              <a:rPr lang="es-PR" altLang="en-US">
                <a:latin typeface="Candara" panose="020E0502030303020204" pitchFamily="34" charset="0"/>
              </a:rPr>
              <a:t>	</a:t>
            </a:r>
            <a:r>
              <a:rPr lang="es-PR" altLang="en-US" sz="2800">
                <a:effectLst/>
                <a:latin typeface="Candara" panose="020E0502030303020204" pitchFamily="34" charset="0"/>
              </a:rPr>
              <a:t>9 Entonces os entregarán a tribulación, y os matarán, y seréis aborrecidos de todas las gentes por causa de mi nombre.</a:t>
            </a:r>
          </a:p>
          <a:p>
            <a:pPr>
              <a:buFont typeface="Wingdings" panose="05000000000000000000" pitchFamily="2" charset="2"/>
              <a:buNone/>
            </a:pPr>
            <a:r>
              <a:rPr lang="es-PR" altLang="en-US" sz="2800">
                <a:effectLst/>
                <a:latin typeface="Candara" panose="020E0502030303020204" pitchFamily="34" charset="0"/>
              </a:rPr>
              <a:t>	13 Mas el que persevere hasta el fin, éste será salvo.</a:t>
            </a:r>
          </a:p>
          <a:p>
            <a:pPr>
              <a:buFont typeface="Wingdings" panose="05000000000000000000" pitchFamily="2" charset="2"/>
              <a:buNone/>
            </a:pPr>
            <a:r>
              <a:rPr lang="es-PR" altLang="en-US" sz="2800">
                <a:effectLst/>
                <a:latin typeface="Candara" panose="020E0502030303020204" pitchFamily="34" charset="0"/>
              </a:rPr>
              <a:t>	</a:t>
            </a:r>
            <a:r>
              <a:rPr lang="es-PR" altLang="en-US">
                <a:effectLst/>
                <a:latin typeface="Candara" panose="020E0502030303020204" pitchFamily="34" charset="0"/>
              </a:rPr>
              <a:t>(Marcos 8.35, Lucas 7.50)</a:t>
            </a:r>
            <a:endParaRPr lang="es-PR" altLang="en-US" sz="2800">
              <a:latin typeface="Candara" panose="020E0502030303020204" pitchFamily="34" charset="0"/>
            </a:endParaRPr>
          </a:p>
        </p:txBody>
      </p:sp>
    </p:spTree>
    <p:extLst>
      <p:ext uri="{BB962C8B-B14F-4D97-AF65-F5344CB8AC3E}">
        <p14:creationId xmlns:p14="http://schemas.microsoft.com/office/powerpoint/2010/main" val="3515419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s-PR" altLang="en-US">
                <a:latin typeface="Candara" panose="020E0502030303020204" pitchFamily="34" charset="0"/>
              </a:rPr>
              <a:t>Salvación en Jesús</a:t>
            </a:r>
            <a:endParaRPr lang="en-US" altLang="en-US">
              <a:latin typeface="Candara" panose="020E0502030303020204" pitchFamily="34" charset="0"/>
            </a:endParaRPr>
          </a:p>
        </p:txBody>
      </p:sp>
      <p:sp>
        <p:nvSpPr>
          <p:cNvPr id="32771" name="Rectangle 3"/>
          <p:cNvSpPr>
            <a:spLocks noGrp="1" noChangeArrowheads="1"/>
          </p:cNvSpPr>
          <p:nvPr>
            <p:ph type="body" idx="1"/>
          </p:nvPr>
        </p:nvSpPr>
        <p:spPr/>
        <p:txBody>
          <a:bodyPr/>
          <a:lstStyle/>
          <a:p>
            <a:r>
              <a:rPr lang="en-US" altLang="en-US">
                <a:latin typeface="Candara" panose="020E0502030303020204" pitchFamily="34" charset="0"/>
              </a:rPr>
              <a:t>Servicio del Salvador</a:t>
            </a:r>
          </a:p>
          <a:p>
            <a:pPr>
              <a:buFont typeface="Wingdings" panose="05000000000000000000" pitchFamily="2" charset="2"/>
              <a:buNone/>
            </a:pPr>
            <a:r>
              <a:rPr lang="en-US" altLang="en-US">
                <a:latin typeface="Candara" panose="020E0502030303020204" pitchFamily="34" charset="0"/>
              </a:rPr>
              <a:t>	Mateo 18.11</a:t>
            </a:r>
          </a:p>
          <a:p>
            <a:pPr>
              <a:buFont typeface="Wingdings" panose="05000000000000000000" pitchFamily="2" charset="2"/>
              <a:buNone/>
            </a:pPr>
            <a:r>
              <a:rPr lang="en-US" altLang="en-US">
                <a:latin typeface="Candara" panose="020E0502030303020204" pitchFamily="34" charset="0"/>
              </a:rPr>
              <a:t>	</a:t>
            </a:r>
            <a:r>
              <a:rPr lang="es-ES_tradnl" altLang="en-US" sz="2800">
                <a:effectLst/>
                <a:latin typeface="Candara" panose="020E0502030303020204" pitchFamily="34" charset="0"/>
              </a:rPr>
              <a:t>11 Porque el Hijo del Hombre ha venido para salvar lo que se había perdido.</a:t>
            </a:r>
          </a:p>
          <a:p>
            <a:pPr>
              <a:buFont typeface="Wingdings" panose="05000000000000000000" pitchFamily="2" charset="2"/>
              <a:buNone/>
            </a:pPr>
            <a:r>
              <a:rPr lang="es-ES_tradnl" altLang="en-US" sz="2800">
                <a:effectLst/>
                <a:latin typeface="Candara" panose="020E0502030303020204" pitchFamily="34" charset="0"/>
              </a:rPr>
              <a:t>	</a:t>
            </a:r>
            <a:r>
              <a:rPr lang="es-ES_tradnl" altLang="en-US">
                <a:effectLst/>
                <a:latin typeface="Candara" panose="020E0502030303020204" pitchFamily="34" charset="0"/>
              </a:rPr>
              <a:t>(Mateo 20.28; Marcos 10.45; Lucas 4.18)</a:t>
            </a:r>
            <a:endParaRPr lang="en-US" altLang="en-US" sz="2800">
              <a:latin typeface="Candara" panose="020E0502030303020204" pitchFamily="34" charset="0"/>
            </a:endParaRPr>
          </a:p>
        </p:txBody>
      </p:sp>
    </p:spTree>
    <p:extLst>
      <p:ext uri="{BB962C8B-B14F-4D97-AF65-F5344CB8AC3E}">
        <p14:creationId xmlns:p14="http://schemas.microsoft.com/office/powerpoint/2010/main" val="25727514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s-PR" altLang="en-US">
                <a:latin typeface="Candara" panose="020E0502030303020204" pitchFamily="34" charset="0"/>
              </a:rPr>
              <a:t>Requisito para Salvación</a:t>
            </a:r>
          </a:p>
        </p:txBody>
      </p:sp>
      <p:sp>
        <p:nvSpPr>
          <p:cNvPr id="33795" name="Rectangle 3"/>
          <p:cNvSpPr>
            <a:spLocks noGrp="1" noChangeArrowheads="1"/>
          </p:cNvSpPr>
          <p:nvPr>
            <p:ph type="body" idx="1"/>
          </p:nvPr>
        </p:nvSpPr>
        <p:spPr/>
        <p:txBody>
          <a:bodyPr/>
          <a:lstStyle/>
          <a:p>
            <a:r>
              <a:rPr lang="es-PR" altLang="en-US">
                <a:latin typeface="Candara" panose="020E0502030303020204" pitchFamily="34" charset="0"/>
              </a:rPr>
              <a:t>Nacer de nuevo</a:t>
            </a:r>
          </a:p>
          <a:p>
            <a:pPr>
              <a:buFont typeface="Wingdings" panose="05000000000000000000" pitchFamily="2" charset="2"/>
              <a:buNone/>
            </a:pPr>
            <a:r>
              <a:rPr lang="en-US" altLang="en-US">
                <a:latin typeface="Candara" panose="020E0502030303020204" pitchFamily="34" charset="0"/>
              </a:rPr>
              <a:t>	Juan 3.3</a:t>
            </a:r>
          </a:p>
          <a:p>
            <a:pPr>
              <a:buFont typeface="Wingdings" panose="05000000000000000000" pitchFamily="2" charset="2"/>
              <a:buNone/>
            </a:pPr>
            <a:r>
              <a:rPr lang="en-US" altLang="en-US">
                <a:latin typeface="Candara" panose="020E0502030303020204" pitchFamily="34" charset="0"/>
              </a:rPr>
              <a:t>	</a:t>
            </a:r>
            <a:r>
              <a:rPr lang="es-ES_tradnl" altLang="en-US" sz="2800">
                <a:effectLst/>
                <a:latin typeface="Candara" panose="020E0502030303020204" pitchFamily="34" charset="0"/>
              </a:rPr>
              <a:t>3 Respondió Jesús y le dijo: De cierto, de cierto te </a:t>
            </a:r>
            <a:r>
              <a:rPr lang="es-PR" altLang="en-US" sz="2800">
                <a:effectLst/>
                <a:latin typeface="Candara" panose="020E0502030303020204" pitchFamily="34" charset="0"/>
              </a:rPr>
              <a:t>digo, que el que no naciere de nuevo, no puede ver el reino de Dios.</a:t>
            </a:r>
          </a:p>
          <a:p>
            <a:r>
              <a:rPr lang="es-PR" altLang="en-US">
                <a:latin typeface="Candara" panose="020E0502030303020204" pitchFamily="34" charset="0"/>
              </a:rPr>
              <a:t>Confianza plena en Jesús</a:t>
            </a:r>
          </a:p>
          <a:p>
            <a:pPr>
              <a:buFont typeface="Wingdings" panose="05000000000000000000" pitchFamily="2" charset="2"/>
              <a:buNone/>
            </a:pPr>
            <a:r>
              <a:rPr lang="es-PR" altLang="en-US">
                <a:latin typeface="Candara" panose="020E0502030303020204" pitchFamily="34" charset="0"/>
              </a:rPr>
              <a:t>	(Juan 3.14, 16, 18)</a:t>
            </a:r>
          </a:p>
        </p:txBody>
      </p:sp>
    </p:spTree>
    <p:extLst>
      <p:ext uri="{BB962C8B-B14F-4D97-AF65-F5344CB8AC3E}">
        <p14:creationId xmlns:p14="http://schemas.microsoft.com/office/powerpoint/2010/main" val="14235839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r>
              <a:rPr lang="es-PR" altLang="en-US">
                <a:latin typeface="Candara" panose="020E0502030303020204" pitchFamily="34" charset="0"/>
              </a:rPr>
              <a:t>Requisito para Salvación</a:t>
            </a:r>
            <a:endParaRPr lang="en-US" altLang="en-US">
              <a:latin typeface="Candara" panose="020E0502030303020204" pitchFamily="34" charset="0"/>
            </a:endParaRPr>
          </a:p>
        </p:txBody>
      </p:sp>
      <p:sp>
        <p:nvSpPr>
          <p:cNvPr id="37891" name="Rectangle 3"/>
          <p:cNvSpPr>
            <a:spLocks noGrp="1" noChangeArrowheads="1"/>
          </p:cNvSpPr>
          <p:nvPr>
            <p:ph type="body" idx="1"/>
          </p:nvPr>
        </p:nvSpPr>
        <p:spPr/>
        <p:txBody>
          <a:bodyPr/>
          <a:lstStyle/>
          <a:p>
            <a:r>
              <a:rPr lang="es-PR" altLang="en-US">
                <a:latin typeface="Candara" panose="020E0502030303020204" pitchFamily="34" charset="0"/>
              </a:rPr>
              <a:t>Fe y confesión</a:t>
            </a:r>
          </a:p>
          <a:p>
            <a:pPr>
              <a:buFont typeface="Wingdings" panose="05000000000000000000" pitchFamily="2" charset="2"/>
              <a:buNone/>
            </a:pPr>
            <a:r>
              <a:rPr lang="es-PR" altLang="en-US">
                <a:latin typeface="Candara" panose="020E0502030303020204" pitchFamily="34" charset="0"/>
              </a:rPr>
              <a:t>	Romanos 10.9</a:t>
            </a:r>
          </a:p>
          <a:p>
            <a:pPr>
              <a:buFont typeface="Wingdings" panose="05000000000000000000" pitchFamily="2" charset="2"/>
              <a:buNone/>
            </a:pPr>
            <a:r>
              <a:rPr lang="es-PR" altLang="en-US" sz="2800">
                <a:latin typeface="Candara" panose="020E0502030303020204" pitchFamily="34" charset="0"/>
              </a:rPr>
              <a:t>	</a:t>
            </a:r>
            <a:r>
              <a:rPr lang="es-ES_tradnl" altLang="en-US" sz="2800">
                <a:effectLst/>
                <a:latin typeface="Candara" panose="020E0502030303020204" pitchFamily="34" charset="0"/>
              </a:rPr>
              <a:t>que si confesares con tu boca que Jesús es el Señor, y creyeres en tu corazón que Dios le levantó de los muertos, serás salvo</a:t>
            </a:r>
          </a:p>
          <a:p>
            <a:pPr>
              <a:buFont typeface="Wingdings" panose="05000000000000000000" pitchFamily="2" charset="2"/>
              <a:buNone/>
            </a:pPr>
            <a:r>
              <a:rPr lang="es-ES_tradnl" altLang="en-US" sz="2800">
                <a:effectLst/>
                <a:latin typeface="Candara" panose="020E0502030303020204" pitchFamily="34" charset="0"/>
              </a:rPr>
              <a:t>	(1 Co. 1.21; 15.2; 2 Ti 3.15)</a:t>
            </a:r>
            <a:endParaRPr lang="es-PR" altLang="en-US" sz="2800">
              <a:latin typeface="Candara" panose="020E0502030303020204" pitchFamily="34" charset="0"/>
            </a:endParaRPr>
          </a:p>
        </p:txBody>
      </p:sp>
    </p:spTree>
    <p:extLst>
      <p:ext uri="{BB962C8B-B14F-4D97-AF65-F5344CB8AC3E}">
        <p14:creationId xmlns:p14="http://schemas.microsoft.com/office/powerpoint/2010/main" val="3654602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es-PR" altLang="en-US">
                <a:latin typeface="Candara" panose="020E0502030303020204" pitchFamily="34" charset="0"/>
              </a:rPr>
              <a:t>Salvos por Gracia</a:t>
            </a:r>
          </a:p>
        </p:txBody>
      </p:sp>
      <p:sp>
        <p:nvSpPr>
          <p:cNvPr id="34819" name="Rectangle 3"/>
          <p:cNvSpPr>
            <a:spLocks noGrp="1" noChangeArrowheads="1"/>
          </p:cNvSpPr>
          <p:nvPr>
            <p:ph type="body" idx="1"/>
          </p:nvPr>
        </p:nvSpPr>
        <p:spPr/>
        <p:txBody>
          <a:bodyPr/>
          <a:lstStyle/>
          <a:p>
            <a:r>
              <a:rPr lang="es-PR" altLang="en-US">
                <a:latin typeface="Candara" panose="020E0502030303020204" pitchFamily="34" charset="0"/>
              </a:rPr>
              <a:t>La ley y las buenas obras no salvan</a:t>
            </a:r>
          </a:p>
          <a:p>
            <a:pPr>
              <a:buFont typeface="Wingdings" panose="05000000000000000000" pitchFamily="2" charset="2"/>
              <a:buNone/>
            </a:pPr>
            <a:r>
              <a:rPr lang="es-PR" altLang="en-US">
                <a:latin typeface="Candara" panose="020E0502030303020204" pitchFamily="34" charset="0"/>
              </a:rPr>
              <a:t>	Gálatas 2.21; 3.11; Efesios 2.5</a:t>
            </a:r>
          </a:p>
          <a:p>
            <a:r>
              <a:rPr lang="es-PR" altLang="en-US">
                <a:latin typeface="Candara" panose="020E0502030303020204" pitchFamily="34" charset="0"/>
              </a:rPr>
              <a:t>No obstante, nuestras obras evidencian nuestro carácter como hijos de Dios</a:t>
            </a:r>
          </a:p>
          <a:p>
            <a:pPr>
              <a:buFont typeface="Wingdings" panose="05000000000000000000" pitchFamily="2" charset="2"/>
              <a:buNone/>
            </a:pPr>
            <a:r>
              <a:rPr lang="es-PR" altLang="en-US">
                <a:latin typeface="Candara" panose="020E0502030303020204" pitchFamily="34" charset="0"/>
              </a:rPr>
              <a:t>	(Mateo 7.16-20; Efesios 2.10)</a:t>
            </a:r>
          </a:p>
        </p:txBody>
      </p:sp>
    </p:spTree>
    <p:extLst>
      <p:ext uri="{BB962C8B-B14F-4D97-AF65-F5344CB8AC3E}">
        <p14:creationId xmlns:p14="http://schemas.microsoft.com/office/powerpoint/2010/main" val="35993159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s-PR" altLang="en-US">
                <a:latin typeface="Candara" panose="020E0502030303020204" pitchFamily="34" charset="0"/>
              </a:rPr>
              <a:t>El Espíritu Santo en Mi</a:t>
            </a:r>
          </a:p>
        </p:txBody>
      </p:sp>
      <p:sp>
        <p:nvSpPr>
          <p:cNvPr id="35843" name="Rectangle 3"/>
          <p:cNvSpPr>
            <a:spLocks noGrp="1" noChangeArrowheads="1"/>
          </p:cNvSpPr>
          <p:nvPr>
            <p:ph type="body" idx="1"/>
          </p:nvPr>
        </p:nvSpPr>
        <p:spPr/>
        <p:txBody>
          <a:bodyPr/>
          <a:lstStyle/>
          <a:p>
            <a:r>
              <a:rPr lang="es-PR" altLang="en-US">
                <a:latin typeface="Candara" panose="020E0502030303020204" pitchFamily="34" charset="0"/>
              </a:rPr>
              <a:t>Al creer y aceptar la Salvación de Jesús nacemos de nuevo y mora en nosotros el Espíritu Santo</a:t>
            </a:r>
          </a:p>
          <a:p>
            <a:pPr>
              <a:buFont typeface="Wingdings" panose="05000000000000000000" pitchFamily="2" charset="2"/>
              <a:buNone/>
            </a:pPr>
            <a:r>
              <a:rPr lang="es-PR" altLang="en-US">
                <a:latin typeface="Candara" panose="020E0502030303020204" pitchFamily="34" charset="0"/>
              </a:rPr>
              <a:t>	Romanos 8.9-11</a:t>
            </a:r>
          </a:p>
        </p:txBody>
      </p:sp>
    </p:spTree>
    <p:extLst>
      <p:ext uri="{BB962C8B-B14F-4D97-AF65-F5344CB8AC3E}">
        <p14:creationId xmlns:p14="http://schemas.microsoft.com/office/powerpoint/2010/main" val="30841073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es-PR" altLang="en-US">
                <a:latin typeface="Candara" panose="020E0502030303020204" pitchFamily="34" charset="0"/>
              </a:rPr>
              <a:t>Alternativas de Salvación</a:t>
            </a:r>
          </a:p>
        </p:txBody>
      </p:sp>
      <p:sp>
        <p:nvSpPr>
          <p:cNvPr id="36867" name="Rectangle 3"/>
          <p:cNvSpPr>
            <a:spLocks noGrp="1" noChangeArrowheads="1"/>
          </p:cNvSpPr>
          <p:nvPr>
            <p:ph type="body" idx="1"/>
          </p:nvPr>
        </p:nvSpPr>
        <p:spPr/>
        <p:txBody>
          <a:bodyPr/>
          <a:lstStyle/>
          <a:p>
            <a:r>
              <a:rPr lang="en-US" altLang="en-US">
                <a:latin typeface="Candara" panose="020E0502030303020204" pitchFamily="34" charset="0"/>
              </a:rPr>
              <a:t>1 Timoteo 2.5-6:</a:t>
            </a:r>
          </a:p>
          <a:p>
            <a:pPr>
              <a:buFont typeface="Wingdings" panose="05000000000000000000" pitchFamily="2" charset="2"/>
              <a:buNone/>
            </a:pPr>
            <a:r>
              <a:rPr lang="en-US" altLang="en-US" sz="2800">
                <a:latin typeface="Candara" panose="020E0502030303020204" pitchFamily="34" charset="0"/>
              </a:rPr>
              <a:t>	</a:t>
            </a:r>
            <a:r>
              <a:rPr lang="es-ES_tradnl" altLang="en-US" sz="2800">
                <a:effectLst/>
                <a:latin typeface="Candara" panose="020E0502030303020204" pitchFamily="34" charset="0"/>
              </a:rPr>
              <a:t>5 Porque hay un solo Dios, y un solo mediador entre Dios y los hombres, Jesucristo hombre, </a:t>
            </a:r>
          </a:p>
          <a:p>
            <a:pPr>
              <a:buFont typeface="Wingdings" panose="05000000000000000000" pitchFamily="2" charset="2"/>
              <a:buNone/>
            </a:pPr>
            <a:r>
              <a:rPr lang="es-ES_tradnl" altLang="en-US" sz="2800">
                <a:effectLst/>
                <a:latin typeface="Candara" panose="020E0502030303020204" pitchFamily="34" charset="0"/>
              </a:rPr>
              <a:t>	6 el cual se dio a sí mismo en rescate por todos, de lo cual se dio testimonio a su debido tiempo.</a:t>
            </a:r>
          </a:p>
          <a:p>
            <a:pPr>
              <a:buFont typeface="Wingdings" panose="05000000000000000000" pitchFamily="2" charset="2"/>
              <a:buNone/>
            </a:pPr>
            <a:r>
              <a:rPr lang="es-ES_tradnl" altLang="en-US" sz="2800">
                <a:effectLst/>
                <a:latin typeface="Candara" panose="020E0502030303020204" pitchFamily="34" charset="0"/>
              </a:rPr>
              <a:t>	</a:t>
            </a:r>
            <a:r>
              <a:rPr lang="es-ES_tradnl" altLang="en-US">
                <a:effectLst/>
                <a:latin typeface="Candara" panose="020E0502030303020204" pitchFamily="34" charset="0"/>
              </a:rPr>
              <a:t>Mateo 11.27</a:t>
            </a:r>
            <a:endParaRPr lang="en-US" altLang="en-US" sz="2800">
              <a:latin typeface="Candara" panose="020E0502030303020204" pitchFamily="34" charset="0"/>
            </a:endParaRPr>
          </a:p>
        </p:txBody>
      </p:sp>
    </p:spTree>
    <p:extLst>
      <p:ext uri="{BB962C8B-B14F-4D97-AF65-F5344CB8AC3E}">
        <p14:creationId xmlns:p14="http://schemas.microsoft.com/office/powerpoint/2010/main" val="36280481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9182529" cy="6858000"/>
          </a:xfrm>
          <a:prstGeom prst="rect">
            <a:avLst/>
          </a:prstGeom>
        </p:spPr>
      </p:pic>
      <p:sp>
        <p:nvSpPr>
          <p:cNvPr id="3074" name="Rectangle 2"/>
          <p:cNvSpPr>
            <a:spLocks noGrp="1" noChangeArrowheads="1"/>
          </p:cNvSpPr>
          <p:nvPr>
            <p:ph type="ctrTitle"/>
          </p:nvPr>
        </p:nvSpPr>
        <p:spPr>
          <a:xfrm>
            <a:off x="381000" y="228600"/>
            <a:ext cx="7772400" cy="1462088"/>
          </a:xfrm>
        </p:spPr>
        <p:txBody>
          <a:bodyPr/>
          <a:lstStyle/>
          <a:p>
            <a:r>
              <a:rPr lang="es-PR" altLang="en-US" dirty="0">
                <a:solidFill>
                  <a:schemeClr val="bg1"/>
                </a:solidFill>
                <a:effectLst>
                  <a:outerShdw blurRad="38100" dist="38100" dir="2700000" algn="tl">
                    <a:srgbClr val="000000">
                      <a:alpha val="43137"/>
                    </a:srgbClr>
                  </a:outerShdw>
                </a:effectLst>
                <a:latin typeface="Candara" panose="020E0502030303020204" pitchFamily="34" charset="0"/>
              </a:rPr>
              <a:t>La Salvación del Cristiano</a:t>
            </a:r>
            <a:endParaRPr lang="en-US" altLang="en-US" dirty="0">
              <a:solidFill>
                <a:schemeClr val="bg1"/>
              </a:solidFill>
              <a:effectLst>
                <a:outerShdw blurRad="38100" dist="38100" dir="2700000" algn="tl">
                  <a:srgbClr val="000000">
                    <a:alpha val="43137"/>
                  </a:srgbClr>
                </a:outerShdw>
              </a:effectLst>
              <a:latin typeface="Candara" panose="020E0502030303020204" pitchFamily="34" charset="0"/>
            </a:endParaRPr>
          </a:p>
        </p:txBody>
      </p:sp>
      <p:sp>
        <p:nvSpPr>
          <p:cNvPr id="3075" name="Rectangle 3"/>
          <p:cNvSpPr>
            <a:spLocks noGrp="1" noChangeArrowheads="1"/>
          </p:cNvSpPr>
          <p:nvPr>
            <p:ph type="subTitle" idx="1"/>
          </p:nvPr>
        </p:nvSpPr>
        <p:spPr>
          <a:xfrm>
            <a:off x="533400" y="3657600"/>
            <a:ext cx="4267200" cy="1752600"/>
          </a:xfrm>
        </p:spPr>
        <p:txBody>
          <a:bodyPr/>
          <a:lstStyle/>
          <a:p>
            <a:r>
              <a:rPr lang="es-PR" altLang="en-US" dirty="0">
                <a:solidFill>
                  <a:schemeClr val="bg1"/>
                </a:solidFill>
                <a:effectLst>
                  <a:outerShdw blurRad="38100" dist="38100" dir="2700000" algn="tl">
                    <a:srgbClr val="000000">
                      <a:alpha val="43137"/>
                    </a:srgbClr>
                  </a:outerShdw>
                </a:effectLst>
                <a:latin typeface="Candara" panose="020E0502030303020204" pitchFamily="34" charset="0"/>
              </a:rPr>
              <a:t>Unidad 2: La Verdad y la verdad de las interpretaciones</a:t>
            </a:r>
          </a:p>
        </p:txBody>
      </p:sp>
    </p:spTree>
    <p:extLst>
      <p:ext uri="{BB962C8B-B14F-4D97-AF65-F5344CB8AC3E}">
        <p14:creationId xmlns:p14="http://schemas.microsoft.com/office/powerpoint/2010/main" val="16171498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s-PR" altLang="en-US">
                <a:latin typeface="Candara" panose="020E0502030303020204" pitchFamily="34" charset="0"/>
              </a:rPr>
              <a:t>Bosquejo Temático</a:t>
            </a:r>
          </a:p>
        </p:txBody>
      </p:sp>
      <p:sp>
        <p:nvSpPr>
          <p:cNvPr id="6147" name="Rectangle 3"/>
          <p:cNvSpPr>
            <a:spLocks noGrp="1" noChangeArrowheads="1"/>
          </p:cNvSpPr>
          <p:nvPr>
            <p:ph type="body" idx="1"/>
          </p:nvPr>
        </p:nvSpPr>
        <p:spPr/>
        <p:txBody>
          <a:bodyPr/>
          <a:lstStyle/>
          <a:p>
            <a:r>
              <a:rPr lang="es-PR" altLang="en-US">
                <a:latin typeface="Candara" panose="020E0502030303020204" pitchFamily="34" charset="0"/>
              </a:rPr>
              <a:t>Nuestra Fe</a:t>
            </a:r>
          </a:p>
          <a:p>
            <a:r>
              <a:rPr lang="es-PR" altLang="en-US">
                <a:latin typeface="Candara" panose="020E0502030303020204" pitchFamily="34" charset="0"/>
              </a:rPr>
              <a:t>Una sola Salvación</a:t>
            </a:r>
          </a:p>
          <a:p>
            <a:pPr lvl="1"/>
            <a:r>
              <a:rPr lang="es-PR" altLang="en-US">
                <a:latin typeface="Candara" panose="020E0502030303020204" pitchFamily="34" charset="0"/>
              </a:rPr>
              <a:t>Pensamientos encontrados</a:t>
            </a:r>
          </a:p>
          <a:p>
            <a:pPr lvl="2"/>
            <a:r>
              <a:rPr lang="es-PR" altLang="en-US">
                <a:latin typeface="Candara" panose="020E0502030303020204" pitchFamily="34" charset="0"/>
              </a:rPr>
              <a:t>Supernaturalistas vs. Naturalistas</a:t>
            </a:r>
          </a:p>
          <a:p>
            <a:pPr lvl="2"/>
            <a:r>
              <a:rPr lang="es-PR" altLang="en-US">
                <a:latin typeface="Candara" panose="020E0502030303020204" pitchFamily="34" charset="0"/>
              </a:rPr>
              <a:t>Pensamientos Evangélico vs. Sacerdotal</a:t>
            </a:r>
          </a:p>
          <a:p>
            <a:pPr lvl="2"/>
            <a:r>
              <a:rPr lang="es-PR" altLang="en-US">
                <a:latin typeface="Candara" panose="020E0502030303020204" pitchFamily="34" charset="0"/>
              </a:rPr>
              <a:t>Pensamientos Particularista vs. Universalista</a:t>
            </a:r>
          </a:p>
          <a:p>
            <a:pPr lvl="2"/>
            <a:r>
              <a:rPr lang="es-PR" altLang="en-US">
                <a:latin typeface="Candara" panose="020E0502030303020204" pitchFamily="34" charset="0"/>
              </a:rPr>
              <a:t>Arminianismo vs. Calvinismo</a:t>
            </a:r>
          </a:p>
        </p:txBody>
      </p:sp>
    </p:spTree>
    <p:extLst>
      <p:ext uri="{BB962C8B-B14F-4D97-AF65-F5344CB8AC3E}">
        <p14:creationId xmlns:p14="http://schemas.microsoft.com/office/powerpoint/2010/main" val="27781861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4"/>
          <p:cNvSpPr>
            <a:spLocks noGrp="1" noChangeArrowheads="1"/>
          </p:cNvSpPr>
          <p:nvPr>
            <p:ph type="title"/>
          </p:nvPr>
        </p:nvSpPr>
        <p:spPr/>
        <p:txBody>
          <a:bodyPr/>
          <a:lstStyle/>
          <a:p>
            <a:r>
              <a:rPr lang="es-PR" altLang="en-US">
                <a:latin typeface="Candara" panose="020E0502030303020204" pitchFamily="34" charset="0"/>
              </a:rPr>
              <a:t>Preguntas Guía</a:t>
            </a:r>
          </a:p>
        </p:txBody>
      </p:sp>
      <p:sp>
        <p:nvSpPr>
          <p:cNvPr id="10246" name="Rectangle 6"/>
          <p:cNvSpPr>
            <a:spLocks noGrp="1" noChangeArrowheads="1"/>
          </p:cNvSpPr>
          <p:nvPr>
            <p:ph type="body" sz="half" idx="2"/>
          </p:nvPr>
        </p:nvSpPr>
        <p:spPr>
          <a:xfrm>
            <a:off x="4648200" y="1905000"/>
            <a:ext cx="4038600" cy="4648200"/>
          </a:xfrm>
        </p:spPr>
        <p:txBody>
          <a:bodyPr/>
          <a:lstStyle/>
          <a:p>
            <a:pPr>
              <a:lnSpc>
                <a:spcPct val="90000"/>
              </a:lnSpc>
            </a:pPr>
            <a:r>
              <a:rPr lang="es-PR" altLang="en-US" sz="2800">
                <a:latin typeface="Candara" panose="020E0502030303020204" pitchFamily="34" charset="0"/>
              </a:rPr>
              <a:t>¿Qué significa ser Salvo?</a:t>
            </a:r>
          </a:p>
          <a:p>
            <a:pPr>
              <a:lnSpc>
                <a:spcPct val="90000"/>
              </a:lnSpc>
            </a:pPr>
            <a:r>
              <a:rPr lang="es-PR" altLang="en-US" sz="2800">
                <a:latin typeface="Candara" panose="020E0502030303020204" pitchFamily="34" charset="0"/>
              </a:rPr>
              <a:t>¿Cómo/Por qué ha caído el hombre de la gracia de Dios?</a:t>
            </a:r>
          </a:p>
          <a:p>
            <a:pPr>
              <a:lnSpc>
                <a:spcPct val="90000"/>
              </a:lnSpc>
            </a:pPr>
            <a:r>
              <a:rPr lang="es-PR" altLang="en-US" sz="2800">
                <a:latin typeface="Candara" panose="020E0502030303020204" pitchFamily="34" charset="0"/>
              </a:rPr>
              <a:t>¿Qué dice la Biblia?</a:t>
            </a:r>
          </a:p>
          <a:p>
            <a:pPr>
              <a:lnSpc>
                <a:spcPct val="90000"/>
              </a:lnSpc>
            </a:pPr>
            <a:r>
              <a:rPr lang="es-PR" altLang="en-US" sz="2800">
                <a:latin typeface="Candara" panose="020E0502030303020204" pitchFamily="34" charset="0"/>
              </a:rPr>
              <a:t>Cómo se alcanza la Salvación?</a:t>
            </a:r>
          </a:p>
          <a:p>
            <a:pPr lvl="1">
              <a:lnSpc>
                <a:spcPct val="90000"/>
              </a:lnSpc>
            </a:pPr>
            <a:r>
              <a:rPr lang="es-PR" altLang="en-US" sz="2400">
                <a:latin typeface="Candara" panose="020E0502030303020204" pitchFamily="34" charset="0"/>
              </a:rPr>
              <a:t>El Plan de Dios</a:t>
            </a:r>
          </a:p>
          <a:p>
            <a:pPr lvl="1">
              <a:lnSpc>
                <a:spcPct val="90000"/>
              </a:lnSpc>
            </a:pPr>
            <a:r>
              <a:rPr lang="es-PR" altLang="en-US" sz="2400">
                <a:latin typeface="Candara" panose="020E0502030303020204" pitchFamily="34" charset="0"/>
              </a:rPr>
              <a:t>Nuestra fe y el fundamento Bíblico</a:t>
            </a:r>
          </a:p>
          <a:p>
            <a:pPr>
              <a:lnSpc>
                <a:spcPct val="90000"/>
              </a:lnSpc>
            </a:pPr>
            <a:endParaRPr lang="es-PR" altLang="en-US" sz="2800">
              <a:latin typeface="Candara" panose="020E0502030303020204" pitchFamily="34" charset="0"/>
            </a:endParaRPr>
          </a:p>
        </p:txBody>
      </p:sp>
      <p:pic>
        <p:nvPicPr>
          <p:cNvPr id="10247" name="Picture 7" descr="BD18239_"/>
          <p:cNvPicPr>
            <a:picLocks noGrp="1" noChangeAspect="1" noChangeArrowheads="1"/>
          </p:cNvPicPr>
          <p:nvPr>
            <p:ph type="clipArt" sz="half" idx="1"/>
          </p:nvPr>
        </p:nvPicPr>
        <p:blipFill>
          <a:blip r:embed="rId3" cstate="print">
            <a:extLst>
              <a:ext uri="{28A0092B-C50C-407E-A947-70E740481C1C}">
                <a14:useLocalDpi xmlns:a14="http://schemas.microsoft.com/office/drawing/2010/main" val="0"/>
              </a:ext>
            </a:extLst>
          </a:blip>
          <a:srcRect/>
          <a:stretch>
            <a:fillRect/>
          </a:stretch>
        </p:blipFill>
        <p:spPr>
          <a:xfrm>
            <a:off x="1066800" y="2011363"/>
            <a:ext cx="3702050" cy="4054475"/>
          </a:xfrm>
        </p:spPr>
      </p:pic>
    </p:spTree>
    <p:extLst>
      <p:ext uri="{BB962C8B-B14F-4D97-AF65-F5344CB8AC3E}">
        <p14:creationId xmlns:p14="http://schemas.microsoft.com/office/powerpoint/2010/main" val="40191374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r>
              <a:rPr lang="es-PR" altLang="en-US">
                <a:latin typeface="Candara" panose="020E0502030303020204" pitchFamily="34" charset="0"/>
              </a:rPr>
              <a:t>Nuestra Fe</a:t>
            </a:r>
          </a:p>
        </p:txBody>
      </p:sp>
      <p:sp>
        <p:nvSpPr>
          <p:cNvPr id="61443" name="Rectangle 3"/>
          <p:cNvSpPr>
            <a:spLocks noGrp="1" noChangeArrowheads="1"/>
          </p:cNvSpPr>
          <p:nvPr>
            <p:ph type="body" idx="1"/>
          </p:nvPr>
        </p:nvSpPr>
        <p:spPr>
          <a:xfrm>
            <a:off x="1066800" y="1981200"/>
            <a:ext cx="7543800" cy="4876800"/>
          </a:xfrm>
        </p:spPr>
        <p:txBody>
          <a:bodyPr/>
          <a:lstStyle/>
          <a:p>
            <a:pPr marL="609600" indent="-609600">
              <a:buFont typeface="Wingdings" panose="05000000000000000000" pitchFamily="2" charset="2"/>
              <a:buAutoNum type="arabicPeriod"/>
            </a:pPr>
            <a:r>
              <a:rPr lang="es-PR" altLang="en-US">
                <a:latin typeface="Candara" panose="020E0502030303020204" pitchFamily="34" charset="0"/>
              </a:rPr>
              <a:t>Veracidad de las escrituras</a:t>
            </a:r>
          </a:p>
          <a:p>
            <a:pPr marL="609600" indent="-609600">
              <a:buFont typeface="Wingdings" panose="05000000000000000000" pitchFamily="2" charset="2"/>
              <a:buAutoNum type="arabicPeriod" startAt="6"/>
            </a:pPr>
            <a:r>
              <a:rPr lang="es-PR" altLang="en-US">
                <a:latin typeface="Candara" panose="020E0502030303020204" pitchFamily="34" charset="0"/>
              </a:rPr>
              <a:t>Espíritu Santo como agente de nuevo nacimiento</a:t>
            </a:r>
          </a:p>
          <a:p>
            <a:pPr marL="609600" indent="-609600">
              <a:buFont typeface="Wingdings" panose="05000000000000000000" pitchFamily="2" charset="2"/>
              <a:buAutoNum type="arabicPeriod" startAt="6"/>
            </a:pPr>
            <a:r>
              <a:rPr lang="es-PR" altLang="en-US">
                <a:latin typeface="Candara" panose="020E0502030303020204" pitchFamily="34" charset="0"/>
              </a:rPr>
              <a:t>Caída del hombre</a:t>
            </a:r>
          </a:p>
          <a:p>
            <a:pPr marL="609600" indent="-609600">
              <a:buFont typeface="Wingdings" panose="05000000000000000000" pitchFamily="2" charset="2"/>
              <a:buAutoNum type="arabicPeriod" startAt="6"/>
            </a:pPr>
            <a:r>
              <a:rPr lang="es-PR" altLang="en-US">
                <a:latin typeface="Candara" panose="020E0502030303020204" pitchFamily="34" charset="0"/>
              </a:rPr>
              <a:t>Jesús mediador</a:t>
            </a:r>
          </a:p>
          <a:p>
            <a:pPr marL="609600" indent="-609600">
              <a:buFont typeface="Wingdings" panose="05000000000000000000" pitchFamily="2" charset="2"/>
              <a:buAutoNum type="arabicPeriod" startAt="6"/>
            </a:pPr>
            <a:r>
              <a:rPr lang="es-PR" altLang="en-US">
                <a:latin typeface="Candara" panose="020E0502030303020204" pitchFamily="34" charset="0"/>
              </a:rPr>
              <a:t>Salvación</a:t>
            </a:r>
          </a:p>
          <a:p>
            <a:pPr marL="609600" indent="-609600">
              <a:buFont typeface="Wingdings" panose="05000000000000000000" pitchFamily="2" charset="2"/>
              <a:buAutoNum type="arabicPeriod" startAt="6"/>
            </a:pPr>
            <a:r>
              <a:rPr lang="es-PR" altLang="en-US">
                <a:latin typeface="Candara" panose="020E0502030303020204" pitchFamily="34" charset="0"/>
              </a:rPr>
              <a:t>Seguridad del creyente</a:t>
            </a:r>
          </a:p>
          <a:p>
            <a:pPr marL="609600" indent="-609600">
              <a:buFont typeface="Wingdings" panose="05000000000000000000" pitchFamily="2" charset="2"/>
              <a:buAutoNum type="arabicPeriod" startAt="13"/>
            </a:pPr>
            <a:r>
              <a:rPr lang="es-PR" altLang="en-US">
                <a:latin typeface="Candara" panose="020E0502030303020204" pitchFamily="34" charset="0"/>
              </a:rPr>
              <a:t>Resurrección y eternidad</a:t>
            </a:r>
          </a:p>
        </p:txBody>
      </p:sp>
    </p:spTree>
    <p:extLst>
      <p:ext uri="{BB962C8B-B14F-4D97-AF65-F5344CB8AC3E}">
        <p14:creationId xmlns:p14="http://schemas.microsoft.com/office/powerpoint/2010/main" val="22817016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s-PR" altLang="en-US">
                <a:solidFill>
                  <a:schemeClr val="tx1"/>
                </a:solidFill>
                <a:latin typeface="Candara" panose="020E0502030303020204" pitchFamily="34" charset="0"/>
              </a:rPr>
              <a:t>Las Santas Escrituras</a:t>
            </a:r>
          </a:p>
        </p:txBody>
      </p:sp>
      <p:sp>
        <p:nvSpPr>
          <p:cNvPr id="8195" name="Rectangle 3"/>
          <p:cNvSpPr>
            <a:spLocks noGrp="1" noChangeArrowheads="1"/>
          </p:cNvSpPr>
          <p:nvPr>
            <p:ph type="body" idx="1"/>
          </p:nvPr>
        </p:nvSpPr>
        <p:spPr/>
        <p:txBody>
          <a:bodyPr/>
          <a:lstStyle/>
          <a:p>
            <a:pPr marL="609600" indent="-609600">
              <a:buClr>
                <a:schemeClr val="tx1"/>
              </a:buClr>
              <a:buFontTx/>
              <a:buAutoNum type="arabicPeriod"/>
            </a:pPr>
            <a:r>
              <a:rPr lang="es-PR" altLang="en-US" b="1">
                <a:latin typeface="Candara" panose="020E0502030303020204" pitchFamily="34" charset="0"/>
              </a:rPr>
              <a:t>Creemos</a:t>
            </a:r>
            <a:r>
              <a:rPr lang="es-PR" altLang="en-US">
                <a:latin typeface="Candara" panose="020E0502030303020204" pitchFamily="34" charset="0"/>
              </a:rPr>
              <a:t> que los sesenta y seis libros del Antiguo y Nuevo Testamentos son verbalmente inspirados por Dios, sin error en sus escritos originales, y que son la autoridad suprema y final de fe y vida. </a:t>
            </a:r>
            <a:r>
              <a:rPr lang="es-PR" altLang="en-US" i="1">
                <a:solidFill>
                  <a:srgbClr val="FF0000"/>
                </a:solidFill>
                <a:latin typeface="Candara" panose="020E0502030303020204" pitchFamily="34" charset="0"/>
              </a:rPr>
              <a:t>(2 Timoteo 3:16,17; 2 Pedro 1:19-21)</a:t>
            </a:r>
            <a:endParaRPr lang="es-PR" altLang="en-US" b="1">
              <a:solidFill>
                <a:srgbClr val="FF0000"/>
              </a:solidFill>
              <a:latin typeface="Candara" panose="020E0502030303020204" pitchFamily="34" charset="0"/>
            </a:endParaRPr>
          </a:p>
        </p:txBody>
      </p:sp>
    </p:spTree>
    <p:extLst>
      <p:ext uri="{BB962C8B-B14F-4D97-AF65-F5344CB8AC3E}">
        <p14:creationId xmlns:p14="http://schemas.microsoft.com/office/powerpoint/2010/main" val="31166785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s-PR" altLang="en-US">
                <a:solidFill>
                  <a:schemeClr val="tx1"/>
                </a:solidFill>
                <a:latin typeface="Candara" panose="020E0502030303020204" pitchFamily="34" charset="0"/>
              </a:rPr>
              <a:t>El Espíritu Santo</a:t>
            </a:r>
          </a:p>
        </p:txBody>
      </p:sp>
      <p:sp>
        <p:nvSpPr>
          <p:cNvPr id="9219" name="Rectangle 3"/>
          <p:cNvSpPr>
            <a:spLocks noGrp="1" noChangeArrowheads="1"/>
          </p:cNvSpPr>
          <p:nvPr>
            <p:ph type="body" idx="1"/>
          </p:nvPr>
        </p:nvSpPr>
        <p:spPr/>
        <p:txBody>
          <a:bodyPr/>
          <a:lstStyle/>
          <a:p>
            <a:pPr marL="609600" indent="-609600">
              <a:lnSpc>
                <a:spcPct val="80000"/>
              </a:lnSpc>
              <a:buClr>
                <a:schemeClr val="tx1"/>
              </a:buClr>
              <a:buFontTx/>
              <a:buAutoNum type="arabicPeriod" startAt="6"/>
            </a:pPr>
            <a:r>
              <a:rPr lang="es-PR" altLang="en-US" sz="2800" b="1">
                <a:latin typeface="Candara" panose="020E0502030303020204" pitchFamily="34" charset="0"/>
              </a:rPr>
              <a:t>Creemos</a:t>
            </a:r>
            <a:r>
              <a:rPr lang="es-PR" altLang="en-US" sz="2800">
                <a:latin typeface="Candara" panose="020E0502030303020204" pitchFamily="34" charset="0"/>
              </a:rPr>
              <a:t> que el Espíritu Santo es el agente del nuevo nacimiento mediante convicción y regeneración, y que en el momento de la conversión él sella, viene a morar en y bautiza a cada creyente en el Cuerpo de Cristo. Creemos que el Espíritu Santo llena, concede poder y distribuye dones de servicio a los creyentes, pero que los dones de señales estuvieron restringidos al período apostólico.</a:t>
            </a:r>
            <a:r>
              <a:rPr lang="es-PR" altLang="en-US" sz="2800" i="1">
                <a:latin typeface="Candara" panose="020E0502030303020204" pitchFamily="34" charset="0"/>
              </a:rPr>
              <a:t> </a:t>
            </a:r>
            <a:r>
              <a:rPr lang="es-PR" altLang="en-US" sz="2800" i="1">
                <a:solidFill>
                  <a:srgbClr val="FF0000"/>
                </a:solidFill>
                <a:latin typeface="Candara" panose="020E0502030303020204" pitchFamily="34" charset="0"/>
              </a:rPr>
              <a:t>(Juan 3:5; Efesios 1:13; Romanos 8:9; 1 Corintios 12:13; Efesios 5:18; 4:11,12; Romanos 12:6-8; Hebreos 2:3,4; Efesios 2:20; 1 Corintios 13:8-13)</a:t>
            </a:r>
            <a:endParaRPr lang="es-PR" altLang="en-US" sz="2800" b="1" i="1">
              <a:solidFill>
                <a:srgbClr val="FF0000"/>
              </a:solidFill>
              <a:latin typeface="Candara" panose="020E0502030303020204" pitchFamily="34" charset="0"/>
            </a:endParaRPr>
          </a:p>
        </p:txBody>
      </p:sp>
    </p:spTree>
    <p:extLst>
      <p:ext uri="{BB962C8B-B14F-4D97-AF65-F5344CB8AC3E}">
        <p14:creationId xmlns:p14="http://schemas.microsoft.com/office/powerpoint/2010/main" val="346319185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s-PR" altLang="en-US">
                <a:solidFill>
                  <a:schemeClr val="tx1"/>
                </a:solidFill>
                <a:latin typeface="Candara" panose="020E0502030303020204" pitchFamily="34" charset="0"/>
              </a:rPr>
              <a:t>La Caída del Hombre</a:t>
            </a:r>
          </a:p>
        </p:txBody>
      </p:sp>
      <p:sp>
        <p:nvSpPr>
          <p:cNvPr id="10243" name="Rectangle 3"/>
          <p:cNvSpPr>
            <a:spLocks noGrp="1" noChangeArrowheads="1"/>
          </p:cNvSpPr>
          <p:nvPr>
            <p:ph type="body" idx="1"/>
          </p:nvPr>
        </p:nvSpPr>
        <p:spPr/>
        <p:txBody>
          <a:bodyPr/>
          <a:lstStyle/>
          <a:p>
            <a:pPr marL="609600" indent="-609600">
              <a:buClr>
                <a:schemeClr val="tx1"/>
              </a:buClr>
              <a:buFontTx/>
              <a:buAutoNum type="arabicPeriod" startAt="7"/>
            </a:pPr>
            <a:r>
              <a:rPr lang="es-PR" altLang="en-US" sz="2800" b="1">
                <a:latin typeface="Candara" panose="020E0502030303020204" pitchFamily="34" charset="0"/>
              </a:rPr>
              <a:t>Creemos</a:t>
            </a:r>
            <a:r>
              <a:rPr lang="es-PR" altLang="en-US" sz="2800">
                <a:latin typeface="Candara" panose="020E0502030303020204" pitchFamily="34" charset="0"/>
              </a:rPr>
              <a:t> que el hombre fue creado a imagen de Dios, que pecó y por ello incurrió no sólo en la muerte física sino también en la muerte espiritual que es separación de Dios, y que todos los seres humanos nacen con una naturaleza pecaminosa y son pecadores en pensamiento, palabra y obra.</a:t>
            </a:r>
            <a:r>
              <a:rPr lang="es-PR" altLang="en-US" sz="2800" i="1">
                <a:latin typeface="Candara" panose="020E0502030303020204" pitchFamily="34" charset="0"/>
              </a:rPr>
              <a:t> </a:t>
            </a:r>
            <a:r>
              <a:rPr lang="es-PR" altLang="en-US" sz="2800" i="1">
                <a:solidFill>
                  <a:srgbClr val="FF0000"/>
                </a:solidFill>
                <a:latin typeface="Candara" panose="020E0502030303020204" pitchFamily="34" charset="0"/>
              </a:rPr>
              <a:t>(Génesis 1:26,27; 3:1-6; Romanos 5:12,19; 3:10-13; Tito 1:15,16)</a:t>
            </a:r>
            <a:endParaRPr lang="es-PR" altLang="en-US" sz="2800" b="1" i="1">
              <a:solidFill>
                <a:srgbClr val="FF0000"/>
              </a:solidFill>
              <a:latin typeface="Candara" panose="020E0502030303020204" pitchFamily="34" charset="0"/>
            </a:endParaRPr>
          </a:p>
        </p:txBody>
      </p:sp>
    </p:spTree>
    <p:extLst>
      <p:ext uri="{BB962C8B-B14F-4D97-AF65-F5344CB8AC3E}">
        <p14:creationId xmlns:p14="http://schemas.microsoft.com/office/powerpoint/2010/main" val="23791268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s-PR" altLang="en-US">
                <a:solidFill>
                  <a:schemeClr val="tx1"/>
                </a:solidFill>
                <a:latin typeface="Candara" panose="020E0502030303020204" pitchFamily="34" charset="0"/>
              </a:rPr>
              <a:t>Jesús, El Mediador</a:t>
            </a:r>
          </a:p>
        </p:txBody>
      </p:sp>
      <p:sp>
        <p:nvSpPr>
          <p:cNvPr id="11267" name="Rectangle 3"/>
          <p:cNvSpPr>
            <a:spLocks noGrp="1" noChangeArrowheads="1"/>
          </p:cNvSpPr>
          <p:nvPr>
            <p:ph type="body" idx="1"/>
          </p:nvPr>
        </p:nvSpPr>
        <p:spPr>
          <a:xfrm>
            <a:off x="990600" y="1981200"/>
            <a:ext cx="7543800" cy="4114800"/>
          </a:xfrm>
        </p:spPr>
        <p:txBody>
          <a:bodyPr/>
          <a:lstStyle/>
          <a:p>
            <a:pPr marL="609600" indent="-609600">
              <a:lnSpc>
                <a:spcPct val="80000"/>
              </a:lnSpc>
              <a:buClr>
                <a:schemeClr val="tx1"/>
              </a:buClr>
              <a:buFontTx/>
              <a:buAutoNum type="arabicPeriod" startAt="8"/>
            </a:pPr>
            <a:r>
              <a:rPr lang="es-PR" altLang="en-US" b="1">
                <a:latin typeface="Candara" panose="020E0502030303020204" pitchFamily="34" charset="0"/>
              </a:rPr>
              <a:t>Creemos</a:t>
            </a:r>
            <a:r>
              <a:rPr lang="es-PR" altLang="en-US">
                <a:latin typeface="Candara" panose="020E0502030303020204" pitchFamily="34" charset="0"/>
              </a:rPr>
              <a:t> que el Señor Jesucristo murió como sacrificio substitutivo […] salvando efectivamente a los que son traídos por el Espíritu Santo al arrepentimiento y a la fe.  Esta decisión de arrepentimiento es hecha libremente por el hombre, al ser traído por el Espíritu Santo.</a:t>
            </a:r>
            <a:r>
              <a:rPr lang="es-PR" altLang="en-US" i="1">
                <a:latin typeface="Candara" panose="020E0502030303020204" pitchFamily="34" charset="0"/>
              </a:rPr>
              <a:t> </a:t>
            </a:r>
            <a:r>
              <a:rPr lang="es-PR" altLang="en-US" i="1">
                <a:solidFill>
                  <a:srgbClr val="FF0000"/>
                </a:solidFill>
                <a:latin typeface="Candara" panose="020E0502030303020204" pitchFamily="34" charset="0"/>
              </a:rPr>
              <a:t>(Isaías 53:4-11; 2 Corintios 5:14-21; 1 Juan 2:1,2; 2 Pedro 2:1; 1Timoteo 4:10; Juan 3:5-8; 16:8-13)(Deuteronomio 30:19-20; Apocalipsis 22:17)</a:t>
            </a:r>
          </a:p>
        </p:txBody>
      </p:sp>
      <p:sp>
        <p:nvSpPr>
          <p:cNvPr id="11268" name="AutoShape 4">
            <a:hlinkClick r:id="rId2" action="ppaction://hlinkpres?slideindex=12&amp;slidetitle=Jesús, El Mediador" highlightClick="1"/>
          </p:cNvPr>
          <p:cNvSpPr>
            <a:spLocks noChangeArrowheads="1"/>
          </p:cNvSpPr>
          <p:nvPr/>
        </p:nvSpPr>
        <p:spPr bwMode="auto">
          <a:xfrm>
            <a:off x="6858000" y="838200"/>
            <a:ext cx="533400" cy="509588"/>
          </a:xfrm>
          <a:prstGeom prst="actionButtonDocumen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232339144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s-PR" altLang="en-US">
                <a:solidFill>
                  <a:schemeClr val="tx1"/>
                </a:solidFill>
                <a:latin typeface="Candara" panose="020E0502030303020204" pitchFamily="34" charset="0"/>
              </a:rPr>
              <a:t>La Salvación</a:t>
            </a:r>
          </a:p>
        </p:txBody>
      </p:sp>
      <p:sp>
        <p:nvSpPr>
          <p:cNvPr id="12291" name="Rectangle 3"/>
          <p:cNvSpPr>
            <a:spLocks noGrp="1" noChangeArrowheads="1"/>
          </p:cNvSpPr>
          <p:nvPr>
            <p:ph type="body" idx="1"/>
          </p:nvPr>
        </p:nvSpPr>
        <p:spPr>
          <a:xfrm>
            <a:off x="990600" y="1981200"/>
            <a:ext cx="7543800" cy="4114800"/>
          </a:xfrm>
        </p:spPr>
        <p:txBody>
          <a:bodyPr/>
          <a:lstStyle/>
          <a:p>
            <a:pPr marL="609600" indent="-609600">
              <a:buClr>
                <a:schemeClr val="tx1"/>
              </a:buClr>
              <a:buFontTx/>
              <a:buAutoNum type="arabicPeriod" startAt="9"/>
            </a:pPr>
            <a:r>
              <a:rPr lang="es-PR" altLang="en-US" b="1">
                <a:latin typeface="Candara" panose="020E0502030303020204" pitchFamily="34" charset="0"/>
              </a:rPr>
              <a:t>Creemos</a:t>
            </a:r>
            <a:r>
              <a:rPr lang="es-PR" altLang="en-US">
                <a:latin typeface="Candara" panose="020E0502030303020204" pitchFamily="34" charset="0"/>
              </a:rPr>
              <a:t> que todos los que reciben por fe al Señor Jesucristo nacen de nuevo del Espíritu Santo y por ello llegan a ser hijos de Dios.</a:t>
            </a:r>
            <a:r>
              <a:rPr lang="es-PR" altLang="en-US" i="1">
                <a:latin typeface="Candara" panose="020E0502030303020204" pitchFamily="34" charset="0"/>
              </a:rPr>
              <a:t> </a:t>
            </a:r>
            <a:r>
              <a:rPr lang="es-PR" altLang="en-US" i="1">
                <a:solidFill>
                  <a:srgbClr val="FF0000"/>
                </a:solidFill>
                <a:latin typeface="Candara" panose="020E0502030303020204" pitchFamily="34" charset="0"/>
              </a:rPr>
              <a:t>(Juan 1:12,13; 3:3-16; Hechos 16:31; Efesios 2:8,9)</a:t>
            </a:r>
            <a:endParaRPr lang="es-PR" altLang="en-US" b="1" i="1">
              <a:solidFill>
                <a:srgbClr val="FF0000"/>
              </a:solidFill>
              <a:latin typeface="Candara" panose="020E0502030303020204" pitchFamily="34" charset="0"/>
            </a:endParaRPr>
          </a:p>
        </p:txBody>
      </p:sp>
    </p:spTree>
    <p:extLst>
      <p:ext uri="{BB962C8B-B14F-4D97-AF65-F5344CB8AC3E}">
        <p14:creationId xmlns:p14="http://schemas.microsoft.com/office/powerpoint/2010/main" val="164012627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s-PR" altLang="en-US">
                <a:solidFill>
                  <a:schemeClr val="tx1"/>
                </a:solidFill>
                <a:latin typeface="Candara" panose="020E0502030303020204" pitchFamily="34" charset="0"/>
              </a:rPr>
              <a:t>La Seguridad del Creyente</a:t>
            </a:r>
          </a:p>
        </p:txBody>
      </p:sp>
      <p:sp>
        <p:nvSpPr>
          <p:cNvPr id="13315" name="Rectangle 3"/>
          <p:cNvSpPr>
            <a:spLocks noGrp="1" noChangeArrowheads="1"/>
          </p:cNvSpPr>
          <p:nvPr>
            <p:ph type="body" idx="1"/>
          </p:nvPr>
        </p:nvSpPr>
        <p:spPr>
          <a:xfrm>
            <a:off x="990600" y="1981200"/>
            <a:ext cx="7543800" cy="4114800"/>
          </a:xfrm>
        </p:spPr>
        <p:txBody>
          <a:bodyPr/>
          <a:lstStyle/>
          <a:p>
            <a:pPr marL="609600" indent="-609600">
              <a:buClr>
                <a:schemeClr val="tx1"/>
              </a:buClr>
              <a:buFontTx/>
              <a:buAutoNum type="arabicPeriod" startAt="10"/>
            </a:pPr>
            <a:r>
              <a:rPr lang="es-PR" altLang="en-US" b="1">
                <a:latin typeface="Candara" panose="020E0502030303020204" pitchFamily="34" charset="0"/>
              </a:rPr>
              <a:t>Creemos</a:t>
            </a:r>
            <a:r>
              <a:rPr lang="es-PR" altLang="en-US">
                <a:latin typeface="Candara" panose="020E0502030303020204" pitchFamily="34" charset="0"/>
              </a:rPr>
              <a:t> en la seguridad eterna del creyente, que es imposible que se pierda jamás el que ha nacido en la familia de Dios por cuanto es guardado para siempre por el poder de Dios.</a:t>
            </a:r>
            <a:r>
              <a:rPr lang="es-PR" altLang="en-US" i="1">
                <a:latin typeface="Candara" panose="020E0502030303020204" pitchFamily="34" charset="0"/>
              </a:rPr>
              <a:t> </a:t>
            </a:r>
            <a:r>
              <a:rPr lang="es-PR" altLang="en-US" i="1">
                <a:solidFill>
                  <a:srgbClr val="FF0000"/>
                </a:solidFill>
                <a:latin typeface="Candara" panose="020E0502030303020204" pitchFamily="34" charset="0"/>
              </a:rPr>
              <a:t>(Juan 6:39,49; 10:28,29; Romanos 8:35-39; Judas 1; 1 Pedro 1:5)</a:t>
            </a:r>
            <a:endParaRPr lang="es-PR" altLang="en-US" b="1" i="1">
              <a:solidFill>
                <a:srgbClr val="FF0000"/>
              </a:solidFill>
              <a:latin typeface="Candara" panose="020E0502030303020204" pitchFamily="34" charset="0"/>
            </a:endParaRPr>
          </a:p>
        </p:txBody>
      </p:sp>
    </p:spTree>
    <p:extLst>
      <p:ext uri="{BB962C8B-B14F-4D97-AF65-F5344CB8AC3E}">
        <p14:creationId xmlns:p14="http://schemas.microsoft.com/office/powerpoint/2010/main" val="39431548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271588" y="304800"/>
            <a:ext cx="7296150" cy="1235075"/>
          </a:xfrm>
        </p:spPr>
        <p:txBody>
          <a:bodyPr/>
          <a:lstStyle/>
          <a:p>
            <a:r>
              <a:rPr lang="es-PR" altLang="en-US" sz="4000">
                <a:solidFill>
                  <a:schemeClr val="tx1"/>
                </a:solidFill>
                <a:latin typeface="Candara" panose="020E0502030303020204" pitchFamily="34" charset="0"/>
              </a:rPr>
              <a:t>La Resurrección, la Vida Eterna y la Condenación Eterna</a:t>
            </a:r>
          </a:p>
        </p:txBody>
      </p:sp>
      <p:sp>
        <p:nvSpPr>
          <p:cNvPr id="14339" name="Rectangle 3"/>
          <p:cNvSpPr>
            <a:spLocks noGrp="1" noChangeArrowheads="1"/>
          </p:cNvSpPr>
          <p:nvPr>
            <p:ph type="body" idx="1"/>
          </p:nvPr>
        </p:nvSpPr>
        <p:spPr>
          <a:xfrm>
            <a:off x="990600" y="1951038"/>
            <a:ext cx="8229600" cy="4068762"/>
          </a:xfrm>
        </p:spPr>
        <p:txBody>
          <a:bodyPr/>
          <a:lstStyle/>
          <a:p>
            <a:pPr marL="609600" indent="-609600">
              <a:buClr>
                <a:schemeClr val="tx1"/>
              </a:buClr>
              <a:buFontTx/>
              <a:buAutoNum type="arabicPeriod" startAt="13"/>
            </a:pPr>
            <a:r>
              <a:rPr lang="es-PR" altLang="en-US" b="1">
                <a:latin typeface="Candara" panose="020E0502030303020204" pitchFamily="34" charset="0"/>
              </a:rPr>
              <a:t>Creemos</a:t>
            </a:r>
            <a:r>
              <a:rPr lang="es-PR" altLang="en-US">
                <a:latin typeface="Candara" panose="020E0502030303020204" pitchFamily="34" charset="0"/>
              </a:rPr>
              <a:t> en la resurrección corporal de los justos e injustos, la eterna bendición de los salvos, y el castigo eterno de los perdidos.</a:t>
            </a:r>
            <a:r>
              <a:rPr lang="es-PR" altLang="en-US" i="1">
                <a:latin typeface="Candara" panose="020E0502030303020204" pitchFamily="34" charset="0"/>
              </a:rPr>
              <a:t> </a:t>
            </a:r>
            <a:r>
              <a:rPr lang="es-PR" altLang="en-US" i="1">
                <a:solidFill>
                  <a:srgbClr val="FF0000"/>
                </a:solidFill>
                <a:latin typeface="Candara" panose="020E0502030303020204" pitchFamily="34" charset="0"/>
              </a:rPr>
              <a:t>(Mateo 25:31-46; Lucas 16:19-31; 1 Tesalonicenses 4:13-18; Apocalipsis 21:1-8)</a:t>
            </a:r>
          </a:p>
        </p:txBody>
      </p:sp>
    </p:spTree>
    <p:extLst>
      <p:ext uri="{BB962C8B-B14F-4D97-AF65-F5344CB8AC3E}">
        <p14:creationId xmlns:p14="http://schemas.microsoft.com/office/powerpoint/2010/main" val="239927181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r>
              <a:rPr lang="es-PR" altLang="en-US">
                <a:latin typeface="Candara" panose="020E0502030303020204" pitchFamily="34" charset="0"/>
              </a:rPr>
              <a:t>Confesión de fe Bautista</a:t>
            </a:r>
            <a:br>
              <a:rPr lang="es-PR" altLang="en-US">
                <a:latin typeface="Candara" panose="020E0502030303020204" pitchFamily="34" charset="0"/>
              </a:rPr>
            </a:br>
            <a:r>
              <a:rPr lang="es-PR" altLang="en-US">
                <a:latin typeface="Candara" panose="020E0502030303020204" pitchFamily="34" charset="0"/>
              </a:rPr>
              <a:t>1689</a:t>
            </a:r>
          </a:p>
        </p:txBody>
      </p:sp>
      <p:sp>
        <p:nvSpPr>
          <p:cNvPr id="62467" name="Rectangle 3"/>
          <p:cNvSpPr>
            <a:spLocks noGrp="1" noChangeArrowheads="1"/>
          </p:cNvSpPr>
          <p:nvPr>
            <p:ph type="body" idx="1"/>
          </p:nvPr>
        </p:nvSpPr>
        <p:spPr>
          <a:xfrm>
            <a:off x="1066800" y="1981200"/>
            <a:ext cx="7543800" cy="4876800"/>
          </a:xfrm>
        </p:spPr>
        <p:txBody>
          <a:bodyPr/>
          <a:lstStyle/>
          <a:p>
            <a:pPr marL="533400" indent="-533400">
              <a:buFont typeface="Wingdings" panose="05000000000000000000" pitchFamily="2" charset="2"/>
              <a:buNone/>
            </a:pPr>
            <a:r>
              <a:rPr lang="es-PR" altLang="en-US" sz="2800" dirty="0">
                <a:latin typeface="Candara" panose="020E0502030303020204" pitchFamily="34" charset="0"/>
              </a:rPr>
              <a:t>(18) De la seguridad de la gracia y de la 	salvación (paráfrasis)</a:t>
            </a:r>
          </a:p>
          <a:p>
            <a:pPr marL="914400" lvl="1" indent="-457200">
              <a:buFontTx/>
              <a:buAutoNum type="arabicPeriod"/>
            </a:pPr>
            <a:r>
              <a:rPr lang="es-PR" altLang="en-US" sz="2400" dirty="0">
                <a:latin typeface="Candara" panose="020E0502030303020204" pitchFamily="34" charset="0"/>
              </a:rPr>
              <a:t>Creyentes temporales y no regenerados viven engañándose (i.e., su esperanza perecerá); quienes creen verdaderamente en Jesús y le aman sinceramente y andan con buena conciencia ante de Él, pueden estar seguros de hallarse en el estado de gracia, y pueden regocijarse en la esperanza de la gloria de Dios; y tal esperanza nunca les avergonzará. </a:t>
            </a:r>
          </a:p>
          <a:p>
            <a:pPr marL="914400" lvl="1" indent="-457200">
              <a:buFontTx/>
              <a:buNone/>
            </a:pPr>
            <a:endParaRPr lang="en-US" altLang="en-US" sz="2400" dirty="0">
              <a:latin typeface="Candara" panose="020E0502030303020204" pitchFamily="34" charset="0"/>
            </a:endParaRPr>
          </a:p>
        </p:txBody>
      </p:sp>
      <p:sp>
        <p:nvSpPr>
          <p:cNvPr id="62469" name="AutoShape 5">
            <a:hlinkClick r:id="rId2" action="ppaction://hlinkfile" highlightClick="1"/>
          </p:cNvPr>
          <p:cNvSpPr>
            <a:spLocks noChangeArrowheads="1"/>
          </p:cNvSpPr>
          <p:nvPr/>
        </p:nvSpPr>
        <p:spPr bwMode="auto">
          <a:xfrm>
            <a:off x="2895600" y="1143000"/>
            <a:ext cx="609600" cy="509588"/>
          </a:xfrm>
          <a:prstGeom prst="actionButtonDocumen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28141326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r>
              <a:rPr lang="es-PR" altLang="en-US">
                <a:latin typeface="Candara" panose="020E0502030303020204" pitchFamily="34" charset="0"/>
              </a:rPr>
              <a:t>Confesión de fe Bautista</a:t>
            </a:r>
            <a:br>
              <a:rPr lang="es-PR" altLang="en-US">
                <a:latin typeface="Candara" panose="020E0502030303020204" pitchFamily="34" charset="0"/>
              </a:rPr>
            </a:br>
            <a:r>
              <a:rPr lang="es-PR" altLang="en-US">
                <a:latin typeface="Candara" panose="020E0502030303020204" pitchFamily="34" charset="0"/>
              </a:rPr>
              <a:t>1689</a:t>
            </a:r>
          </a:p>
        </p:txBody>
      </p:sp>
      <p:sp>
        <p:nvSpPr>
          <p:cNvPr id="63491" name="Rectangle 3"/>
          <p:cNvSpPr>
            <a:spLocks noGrp="1" noChangeArrowheads="1"/>
          </p:cNvSpPr>
          <p:nvPr>
            <p:ph type="body" idx="1"/>
          </p:nvPr>
        </p:nvSpPr>
        <p:spPr/>
        <p:txBody>
          <a:bodyPr/>
          <a:lstStyle/>
          <a:p>
            <a:r>
              <a:rPr lang="es-PR" altLang="en-US">
                <a:latin typeface="Candara" panose="020E0502030303020204" pitchFamily="34" charset="0"/>
              </a:rPr>
              <a:t>Jer. 17:9; 		Mt. 7:21-23; </a:t>
            </a:r>
          </a:p>
          <a:p>
            <a:r>
              <a:rPr lang="es-PR" altLang="en-US">
                <a:latin typeface="Candara" panose="020E0502030303020204" pitchFamily="34" charset="0"/>
              </a:rPr>
              <a:t>Lc. 18:10-14; 	Jn. 8:41; </a:t>
            </a:r>
          </a:p>
          <a:p>
            <a:r>
              <a:rPr lang="es-PR" altLang="en-US">
                <a:latin typeface="Candara" panose="020E0502030303020204" pitchFamily="34" charset="0"/>
              </a:rPr>
              <a:t>Gá. 6:3,7-9;		Ef. 5:6,7; 		</a:t>
            </a:r>
          </a:p>
          <a:p>
            <a:r>
              <a:rPr lang="es-PR" altLang="en-US">
                <a:latin typeface="Candara" panose="020E0502030303020204" pitchFamily="34" charset="0"/>
              </a:rPr>
              <a:t>Ro. 5:2,5; 8:16; 	2 P. 1:10 </a:t>
            </a:r>
          </a:p>
          <a:p>
            <a:r>
              <a:rPr lang="es-PR" altLang="en-US">
                <a:latin typeface="Candara" panose="020E0502030303020204" pitchFamily="34" charset="0"/>
              </a:rPr>
              <a:t>1 Jn. 2:3;</a:t>
            </a:r>
          </a:p>
          <a:p>
            <a:r>
              <a:rPr lang="es-PR" altLang="en-US">
                <a:latin typeface="Candara" panose="020E0502030303020204" pitchFamily="34" charset="0"/>
              </a:rPr>
              <a:t>1 Jn. 3:14,18,19,24; 5:13; </a:t>
            </a:r>
          </a:p>
          <a:p>
            <a:endParaRPr lang="es-PR" altLang="en-US">
              <a:latin typeface="Candara" panose="020E0502030303020204" pitchFamily="34" charset="0"/>
            </a:endParaRPr>
          </a:p>
        </p:txBody>
      </p:sp>
    </p:spTree>
    <p:extLst>
      <p:ext uri="{BB962C8B-B14F-4D97-AF65-F5344CB8AC3E}">
        <p14:creationId xmlns:p14="http://schemas.microsoft.com/office/powerpoint/2010/main" val="42159837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s-PR" altLang="en-US">
                <a:latin typeface="Candara" panose="020E0502030303020204" pitchFamily="34" charset="0"/>
              </a:rPr>
              <a:t>Salvación: Significado</a:t>
            </a:r>
          </a:p>
        </p:txBody>
      </p:sp>
      <p:sp>
        <p:nvSpPr>
          <p:cNvPr id="15363" name="Rectangle 3"/>
          <p:cNvSpPr>
            <a:spLocks noGrp="1" noChangeArrowheads="1"/>
          </p:cNvSpPr>
          <p:nvPr>
            <p:ph type="body" idx="1"/>
          </p:nvPr>
        </p:nvSpPr>
        <p:spPr/>
        <p:txBody>
          <a:bodyPr/>
          <a:lstStyle/>
          <a:p>
            <a:pPr>
              <a:lnSpc>
                <a:spcPct val="80000"/>
              </a:lnSpc>
            </a:pPr>
            <a:r>
              <a:rPr lang="es-ES_tradnl" altLang="en-US" sz="2800">
                <a:effectLst/>
                <a:latin typeface="Candara" panose="020E0502030303020204" pitchFamily="34" charset="0"/>
              </a:rPr>
              <a:t>Idea básica – rescatar y preservar de un peligro inminente; implica dar salud y seguridad.</a:t>
            </a:r>
          </a:p>
          <a:p>
            <a:pPr>
              <a:lnSpc>
                <a:spcPct val="80000"/>
              </a:lnSpc>
            </a:pPr>
            <a:r>
              <a:rPr lang="es-ES_tradnl" altLang="en-US" sz="2800">
                <a:effectLst/>
                <a:latin typeface="Candara" panose="020E0502030303020204" pitchFamily="34" charset="0"/>
              </a:rPr>
              <a:t>En su sentido más profundo – expresión del milagro divino de la emancipación espiritual del hombre del dominio y culpa del pecado y la muerte, y al goce de una vida eterna de comunión renovada con Dios.</a:t>
            </a:r>
            <a:endParaRPr lang="en-US" altLang="en-US" sz="2800">
              <a:latin typeface="Candara" panose="020E0502030303020204" pitchFamily="34" charset="0"/>
            </a:endParaRPr>
          </a:p>
          <a:p>
            <a:pPr lvl="1">
              <a:lnSpc>
                <a:spcPct val="80000"/>
              </a:lnSpc>
            </a:pPr>
            <a:r>
              <a:rPr lang="en-US" altLang="en-US" sz="2400">
                <a:latin typeface="Candara" panose="020E0502030303020204" pitchFamily="34" charset="0"/>
              </a:rPr>
              <a:t>Nelson, Wilton M., Nuevo </a:t>
            </a:r>
            <a:r>
              <a:rPr lang="es-PR" altLang="en-US" sz="2400">
                <a:latin typeface="Candara" panose="020E0502030303020204" pitchFamily="34" charset="0"/>
              </a:rPr>
              <a:t>Diccionario Ilustrado de la Biblia, (Nashville, TN: Editorial Caribe) 2000, c1998.</a:t>
            </a:r>
          </a:p>
        </p:txBody>
      </p:sp>
    </p:spTree>
    <p:extLst>
      <p:ext uri="{BB962C8B-B14F-4D97-AF65-F5344CB8AC3E}">
        <p14:creationId xmlns:p14="http://schemas.microsoft.com/office/powerpoint/2010/main" val="422977059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r>
              <a:rPr lang="es-PR" altLang="en-US">
                <a:latin typeface="Candara" panose="020E0502030303020204" pitchFamily="34" charset="0"/>
              </a:rPr>
              <a:t>Una sola Salvación</a:t>
            </a:r>
          </a:p>
        </p:txBody>
      </p:sp>
      <p:sp>
        <p:nvSpPr>
          <p:cNvPr id="64515" name="Rectangle 3"/>
          <p:cNvSpPr>
            <a:spLocks noGrp="1" noChangeArrowheads="1"/>
          </p:cNvSpPr>
          <p:nvPr>
            <p:ph type="body" idx="1"/>
          </p:nvPr>
        </p:nvSpPr>
        <p:spPr/>
        <p:txBody>
          <a:bodyPr/>
          <a:lstStyle/>
          <a:p>
            <a:r>
              <a:rPr lang="es-PR" altLang="en-US">
                <a:latin typeface="Candara" panose="020E0502030303020204" pitchFamily="34" charset="0"/>
              </a:rPr>
              <a:t>Pensamientos encontrados</a:t>
            </a:r>
          </a:p>
          <a:p>
            <a:pPr lvl="1"/>
            <a:r>
              <a:rPr lang="es-PR" altLang="en-US">
                <a:latin typeface="Candara" panose="020E0502030303020204" pitchFamily="34" charset="0"/>
              </a:rPr>
              <a:t>Supernaturalistas vs. Naturalistas</a:t>
            </a:r>
          </a:p>
          <a:p>
            <a:pPr lvl="1"/>
            <a:r>
              <a:rPr lang="es-PR" altLang="en-US">
                <a:latin typeface="Candara" panose="020E0502030303020204" pitchFamily="34" charset="0"/>
              </a:rPr>
              <a:t>Pensamientos Evangélico vs. Sacerdotal</a:t>
            </a:r>
          </a:p>
          <a:p>
            <a:pPr lvl="1"/>
            <a:r>
              <a:rPr lang="es-PR" altLang="en-US">
                <a:latin typeface="Candara" panose="020E0502030303020204" pitchFamily="34" charset="0"/>
              </a:rPr>
              <a:t>Pensamientos Particularista vs. Universalista</a:t>
            </a:r>
          </a:p>
          <a:p>
            <a:pPr lvl="1"/>
            <a:r>
              <a:rPr lang="es-PR" altLang="en-US">
                <a:latin typeface="Candara" panose="020E0502030303020204" pitchFamily="34" charset="0"/>
              </a:rPr>
              <a:t>Arminianismo vs. Calvinismo</a:t>
            </a:r>
          </a:p>
          <a:p>
            <a:endParaRPr lang="es-PR" altLang="en-US">
              <a:latin typeface="Candara" panose="020E0502030303020204" pitchFamily="34" charset="0"/>
            </a:endParaRPr>
          </a:p>
        </p:txBody>
      </p:sp>
    </p:spTree>
    <p:extLst>
      <p:ext uri="{BB962C8B-B14F-4D97-AF65-F5344CB8AC3E}">
        <p14:creationId xmlns:p14="http://schemas.microsoft.com/office/powerpoint/2010/main" val="8414574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r>
              <a:rPr lang="es-PR" altLang="en-US">
                <a:latin typeface="Candara" panose="020E0502030303020204" pitchFamily="34" charset="0"/>
              </a:rPr>
              <a:t>Supernaturalistas vs. Naturalistas</a:t>
            </a:r>
          </a:p>
        </p:txBody>
      </p:sp>
      <p:sp>
        <p:nvSpPr>
          <p:cNvPr id="65540" name="Rectangle 4"/>
          <p:cNvSpPr>
            <a:spLocks noGrp="1" noChangeArrowheads="1"/>
          </p:cNvSpPr>
          <p:nvPr>
            <p:ph type="body" sz="half" idx="1"/>
          </p:nvPr>
        </p:nvSpPr>
        <p:spPr/>
        <p:txBody>
          <a:bodyPr/>
          <a:lstStyle/>
          <a:p>
            <a:r>
              <a:rPr lang="es-PR" altLang="en-US" sz="2800">
                <a:latin typeface="Candara" panose="020E0502030303020204" pitchFamily="34" charset="0"/>
              </a:rPr>
              <a:t>Supernaturalistas:</a:t>
            </a:r>
          </a:p>
          <a:p>
            <a:pPr lvl="1"/>
            <a:r>
              <a:rPr lang="es-PR" altLang="en-US" sz="2400">
                <a:latin typeface="Candara" panose="020E0502030303020204" pitchFamily="34" charset="0"/>
              </a:rPr>
              <a:t>Toda la fuerza invertida en la salvación del hombre proviene única y exclusivamente de Dios</a:t>
            </a:r>
          </a:p>
        </p:txBody>
      </p:sp>
      <p:sp>
        <p:nvSpPr>
          <p:cNvPr id="65541" name="Rectangle 5"/>
          <p:cNvSpPr>
            <a:spLocks noGrp="1" noChangeArrowheads="1"/>
          </p:cNvSpPr>
          <p:nvPr>
            <p:ph type="body" sz="half" idx="2"/>
          </p:nvPr>
        </p:nvSpPr>
        <p:spPr>
          <a:xfrm>
            <a:off x="4914900" y="1981200"/>
            <a:ext cx="4076700" cy="4114800"/>
          </a:xfrm>
        </p:spPr>
        <p:txBody>
          <a:bodyPr/>
          <a:lstStyle/>
          <a:p>
            <a:r>
              <a:rPr lang="es-PR" altLang="en-US" sz="2800">
                <a:latin typeface="Candara" panose="020E0502030303020204" pitchFamily="34" charset="0"/>
              </a:rPr>
              <a:t>Naturalistas (</a:t>
            </a:r>
            <a:r>
              <a:rPr lang="es-PR" altLang="en-US" sz="2800" i="1">
                <a:latin typeface="Candara" panose="020E0502030303020204" pitchFamily="34" charset="0"/>
              </a:rPr>
              <a:t>Pelagianism; </a:t>
            </a:r>
            <a:r>
              <a:rPr lang="es-PR" altLang="en-US" sz="2800">
                <a:latin typeface="Candara" panose="020E0502030303020204" pitchFamily="34" charset="0"/>
              </a:rPr>
              <a:t>Pelagus):</a:t>
            </a:r>
          </a:p>
          <a:p>
            <a:pPr lvl="1"/>
            <a:r>
              <a:rPr lang="es-PR" altLang="en-US" sz="2400">
                <a:latin typeface="Candara" panose="020E0502030303020204" pitchFamily="34" charset="0"/>
              </a:rPr>
              <a:t>Toda la fuerza invertida en la salvación del hombre proviene del hombre mismo</a:t>
            </a:r>
          </a:p>
        </p:txBody>
      </p:sp>
    </p:spTree>
    <p:extLst>
      <p:ext uri="{BB962C8B-B14F-4D97-AF65-F5344CB8AC3E}">
        <p14:creationId xmlns:p14="http://schemas.microsoft.com/office/powerpoint/2010/main" val="20775492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r>
              <a:rPr lang="es-PR" altLang="en-US">
                <a:latin typeface="Candara" panose="020E0502030303020204" pitchFamily="34" charset="0"/>
              </a:rPr>
              <a:t>Supernaturalistas</a:t>
            </a:r>
          </a:p>
        </p:txBody>
      </p:sp>
      <p:sp>
        <p:nvSpPr>
          <p:cNvPr id="69635" name="Rectangle 3"/>
          <p:cNvSpPr>
            <a:spLocks noGrp="1" noChangeArrowheads="1"/>
          </p:cNvSpPr>
          <p:nvPr>
            <p:ph type="body" idx="1"/>
          </p:nvPr>
        </p:nvSpPr>
        <p:spPr/>
        <p:txBody>
          <a:bodyPr/>
          <a:lstStyle/>
          <a:p>
            <a:r>
              <a:rPr lang="es-PR" altLang="en-US">
                <a:latin typeface="Candara" panose="020E0502030303020204" pitchFamily="34" charset="0"/>
              </a:rPr>
              <a:t>Difieren entre sí en la concepción de la manera en la cual el poder de Dios opera en el acto divino de salvación:</a:t>
            </a:r>
          </a:p>
          <a:p>
            <a:pPr lvl="1"/>
            <a:r>
              <a:rPr lang="es-PR" altLang="en-US">
                <a:latin typeface="Candara" panose="020E0502030303020204" pitchFamily="34" charset="0"/>
              </a:rPr>
              <a:t>Dios, interviene con el hombre </a:t>
            </a:r>
            <a:r>
              <a:rPr lang="es-PR" altLang="en-US" u="sng">
                <a:latin typeface="Candara" panose="020E0502030303020204" pitchFamily="34" charset="0"/>
              </a:rPr>
              <a:t>individualmente</a:t>
            </a:r>
            <a:r>
              <a:rPr lang="es-PR" altLang="en-US">
                <a:latin typeface="Candara" panose="020E0502030303020204" pitchFamily="34" charset="0"/>
              </a:rPr>
              <a:t>?</a:t>
            </a:r>
          </a:p>
          <a:p>
            <a:pPr lvl="1"/>
            <a:r>
              <a:rPr lang="es-PR" altLang="en-US">
                <a:latin typeface="Candara" panose="020E0502030303020204" pitchFamily="34" charset="0"/>
              </a:rPr>
              <a:t>Emplea Dios instrumentos intermediarios para salvar?</a:t>
            </a:r>
          </a:p>
        </p:txBody>
      </p:sp>
    </p:spTree>
    <p:extLst>
      <p:ext uri="{BB962C8B-B14F-4D97-AF65-F5344CB8AC3E}">
        <p14:creationId xmlns:p14="http://schemas.microsoft.com/office/powerpoint/2010/main" val="19927082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r>
              <a:rPr lang="es-PR" altLang="en-US">
                <a:latin typeface="Candara" panose="020E0502030303020204" pitchFamily="34" charset="0"/>
              </a:rPr>
              <a:t>Supernaturalistas</a:t>
            </a:r>
          </a:p>
        </p:txBody>
      </p:sp>
      <p:sp>
        <p:nvSpPr>
          <p:cNvPr id="67588" name="Rectangle 4"/>
          <p:cNvSpPr>
            <a:spLocks noGrp="1" noChangeArrowheads="1"/>
          </p:cNvSpPr>
          <p:nvPr>
            <p:ph type="body" sz="half" idx="1"/>
          </p:nvPr>
        </p:nvSpPr>
        <p:spPr>
          <a:xfrm>
            <a:off x="1066800" y="1828800"/>
            <a:ext cx="3695700" cy="4876800"/>
          </a:xfrm>
        </p:spPr>
        <p:txBody>
          <a:bodyPr/>
          <a:lstStyle/>
          <a:p>
            <a:r>
              <a:rPr lang="es-PR" altLang="en-US" sz="2800">
                <a:latin typeface="Candara" panose="020E0502030303020204" pitchFamily="34" charset="0"/>
              </a:rPr>
              <a:t>Sacerdotales:</a:t>
            </a:r>
          </a:p>
          <a:p>
            <a:pPr lvl="1"/>
            <a:r>
              <a:rPr lang="es-PR" altLang="en-US" sz="2400">
                <a:latin typeface="Candara" panose="020E0502030303020204" pitchFamily="34" charset="0"/>
              </a:rPr>
              <a:t>Catolicismo romano (ejemplo típico)</a:t>
            </a:r>
          </a:p>
          <a:p>
            <a:pPr lvl="1"/>
            <a:r>
              <a:rPr lang="es-PR" altLang="en-US" sz="2000">
                <a:latin typeface="Candara" panose="020E0502030303020204" pitchFamily="34" charset="0"/>
              </a:rPr>
              <a:t>La iglesia es considerada la institución de salvación</a:t>
            </a:r>
          </a:p>
          <a:p>
            <a:pPr lvl="1"/>
            <a:r>
              <a:rPr lang="es-PR" altLang="en-US" sz="2000">
                <a:latin typeface="Candara" panose="020E0502030303020204" pitchFamily="34" charset="0"/>
              </a:rPr>
              <a:t>Fuera de la iglesia y sus ordenanzas no puede haber salvación</a:t>
            </a:r>
          </a:p>
          <a:p>
            <a:pPr lvl="1"/>
            <a:r>
              <a:rPr lang="es-PR" altLang="en-US" sz="2000">
                <a:latin typeface="Candara" panose="020E0502030303020204" pitchFamily="34" charset="0"/>
              </a:rPr>
              <a:t>El Espíritu está solo donde esté la iglesia</a:t>
            </a:r>
          </a:p>
        </p:txBody>
      </p:sp>
      <p:sp>
        <p:nvSpPr>
          <p:cNvPr id="67589" name="Rectangle 5"/>
          <p:cNvSpPr>
            <a:spLocks noGrp="1" noChangeArrowheads="1"/>
          </p:cNvSpPr>
          <p:nvPr>
            <p:ph type="body" sz="half" idx="2"/>
          </p:nvPr>
        </p:nvSpPr>
        <p:spPr>
          <a:xfrm>
            <a:off x="4914900" y="1828800"/>
            <a:ext cx="3695700" cy="5029200"/>
          </a:xfrm>
        </p:spPr>
        <p:txBody>
          <a:bodyPr/>
          <a:lstStyle/>
          <a:p>
            <a:r>
              <a:rPr lang="es-PR" altLang="en-US" sz="2800">
                <a:latin typeface="Candara" panose="020E0502030303020204" pitchFamily="34" charset="0"/>
              </a:rPr>
              <a:t>Evangélicos:</a:t>
            </a:r>
          </a:p>
          <a:p>
            <a:pPr lvl="1"/>
            <a:r>
              <a:rPr lang="es-PR" altLang="en-US" sz="2400">
                <a:latin typeface="Candara" panose="020E0502030303020204" pitchFamily="34" charset="0"/>
              </a:rPr>
              <a:t>Opone al Sacerdotalismo</a:t>
            </a:r>
          </a:p>
          <a:p>
            <a:pPr lvl="1"/>
            <a:r>
              <a:rPr lang="es-PR" altLang="en-US" sz="2000">
                <a:latin typeface="Candara" panose="020E0502030303020204" pitchFamily="34" charset="0"/>
              </a:rPr>
              <a:t>Elimina el intermediario</a:t>
            </a:r>
          </a:p>
          <a:p>
            <a:pPr lvl="1"/>
            <a:r>
              <a:rPr lang="es-PR" altLang="en-US" sz="2000">
                <a:latin typeface="Candara" panose="020E0502030303020204" pitchFamily="34" charset="0"/>
              </a:rPr>
              <a:t>El alma depende solo de la Gracia de Dios para su salvación</a:t>
            </a:r>
          </a:p>
          <a:p>
            <a:pPr lvl="1"/>
            <a:r>
              <a:rPr lang="es-PR" altLang="en-US" sz="2000">
                <a:latin typeface="Candara" panose="020E0502030303020204" pitchFamily="34" charset="0"/>
              </a:rPr>
              <a:t>Proclama al Espíritu Santo como ente operante en la salvación</a:t>
            </a:r>
          </a:p>
          <a:p>
            <a:pPr lvl="1"/>
            <a:r>
              <a:rPr lang="es-PR" altLang="en-US" sz="2000">
                <a:latin typeface="Candara" panose="020E0502030303020204" pitchFamily="34" charset="0"/>
              </a:rPr>
              <a:t>La iglesia está donde esta el Espíritu; fuera del cuerpo de los santos no hay salvación</a:t>
            </a:r>
          </a:p>
        </p:txBody>
      </p:sp>
    </p:spTree>
    <p:extLst>
      <p:ext uri="{BB962C8B-B14F-4D97-AF65-F5344CB8AC3E}">
        <p14:creationId xmlns:p14="http://schemas.microsoft.com/office/powerpoint/2010/main" val="22094670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r>
              <a:rPr lang="es-PR" altLang="en-US">
                <a:latin typeface="Candara" panose="020E0502030303020204" pitchFamily="34" charset="0"/>
              </a:rPr>
              <a:t>Doctrina Evangélica</a:t>
            </a:r>
          </a:p>
        </p:txBody>
      </p:sp>
      <p:sp>
        <p:nvSpPr>
          <p:cNvPr id="70660" name="Rectangle 4"/>
          <p:cNvSpPr>
            <a:spLocks noGrp="1" noChangeArrowheads="1"/>
          </p:cNvSpPr>
          <p:nvPr>
            <p:ph type="body" sz="half" idx="1"/>
          </p:nvPr>
        </p:nvSpPr>
        <p:spPr/>
        <p:txBody>
          <a:bodyPr/>
          <a:lstStyle/>
          <a:p>
            <a:r>
              <a:rPr lang="es-PR" altLang="en-US" sz="2800">
                <a:latin typeface="Candara" panose="020E0502030303020204" pitchFamily="34" charset="0"/>
              </a:rPr>
              <a:t>Universalistas</a:t>
            </a:r>
          </a:p>
          <a:p>
            <a:pPr lvl="1"/>
            <a:r>
              <a:rPr lang="es-PR" altLang="en-US" sz="2400">
                <a:latin typeface="Candara" panose="020E0502030303020204" pitchFamily="34" charset="0"/>
              </a:rPr>
              <a:t>En extremo, sostienen que la obra redentora del Señor es ejercida indiscriminadamentesobre todas las almas.</a:t>
            </a:r>
          </a:p>
          <a:p>
            <a:pPr lvl="1"/>
            <a:r>
              <a:rPr lang="es-PR" altLang="en-US" sz="2400">
                <a:latin typeface="Candara" panose="020E0502030303020204" pitchFamily="34" charset="0"/>
              </a:rPr>
              <a:t>(e.g., Luteranismo &amp; Arminianismo)</a:t>
            </a:r>
          </a:p>
        </p:txBody>
      </p:sp>
      <p:sp>
        <p:nvSpPr>
          <p:cNvPr id="70661" name="Rectangle 5"/>
          <p:cNvSpPr>
            <a:spLocks noGrp="1" noChangeArrowheads="1"/>
          </p:cNvSpPr>
          <p:nvPr>
            <p:ph type="body" sz="half" idx="2"/>
          </p:nvPr>
        </p:nvSpPr>
        <p:spPr>
          <a:xfrm>
            <a:off x="4914900" y="1981200"/>
            <a:ext cx="3695700" cy="4876800"/>
          </a:xfrm>
        </p:spPr>
        <p:txBody>
          <a:bodyPr/>
          <a:lstStyle/>
          <a:p>
            <a:r>
              <a:rPr lang="es-PR" altLang="en-US" sz="2800">
                <a:latin typeface="Candara" panose="020E0502030303020204" pitchFamily="34" charset="0"/>
              </a:rPr>
              <a:t>Particularistas</a:t>
            </a:r>
          </a:p>
          <a:p>
            <a:pPr lvl="1"/>
            <a:r>
              <a:rPr lang="es-PR" altLang="en-US" sz="2400">
                <a:latin typeface="Candara" panose="020E0502030303020204" pitchFamily="34" charset="0"/>
              </a:rPr>
              <a:t>Sostienen que Dios actúa sobre las almas una a una, extendiendo su gracia y llevando a la salvación.</a:t>
            </a:r>
          </a:p>
          <a:p>
            <a:pPr lvl="1"/>
            <a:r>
              <a:rPr lang="es-PR" altLang="en-US" sz="2400">
                <a:latin typeface="Candara" panose="020E0502030303020204" pitchFamily="34" charset="0"/>
              </a:rPr>
              <a:t>Toda la gloria del acto de salvación se le entrega a Dios (</a:t>
            </a:r>
            <a:r>
              <a:rPr lang="es-PR" altLang="en-US" sz="2400" i="1">
                <a:latin typeface="Candara" panose="020E0502030303020204" pitchFamily="34" charset="0"/>
              </a:rPr>
              <a:t>Soli Deo gloria</a:t>
            </a:r>
            <a:r>
              <a:rPr lang="es-PR" altLang="en-US" sz="2400">
                <a:latin typeface="Candara" panose="020E0502030303020204" pitchFamily="34" charset="0"/>
              </a:rPr>
              <a:t>)</a:t>
            </a:r>
          </a:p>
        </p:txBody>
      </p:sp>
    </p:spTree>
    <p:extLst>
      <p:ext uri="{BB962C8B-B14F-4D97-AF65-F5344CB8AC3E}">
        <p14:creationId xmlns:p14="http://schemas.microsoft.com/office/powerpoint/2010/main" val="7714289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r>
              <a:rPr lang="es-PR" altLang="en-US">
                <a:latin typeface="Candara" panose="020E0502030303020204" pitchFamily="34" charset="0"/>
              </a:rPr>
              <a:t>Universalistas vs. Particularistas</a:t>
            </a:r>
          </a:p>
        </p:txBody>
      </p:sp>
      <p:sp>
        <p:nvSpPr>
          <p:cNvPr id="72707" name="Rectangle 3"/>
          <p:cNvSpPr>
            <a:spLocks noGrp="1" noChangeArrowheads="1"/>
          </p:cNvSpPr>
          <p:nvPr>
            <p:ph type="body" idx="1"/>
          </p:nvPr>
        </p:nvSpPr>
        <p:spPr/>
        <p:txBody>
          <a:bodyPr/>
          <a:lstStyle/>
          <a:p>
            <a:r>
              <a:rPr lang="es-PR" altLang="en-US">
                <a:latin typeface="Candara" panose="020E0502030303020204" pitchFamily="34" charset="0"/>
              </a:rPr>
              <a:t>Punto sobresaliente de diferencia:</a:t>
            </a:r>
          </a:p>
          <a:p>
            <a:pPr lvl="1"/>
            <a:r>
              <a:rPr lang="es-PR" altLang="en-US">
                <a:latin typeface="Candara" panose="020E0502030303020204" pitchFamily="34" charset="0"/>
              </a:rPr>
              <a:t>Podría estar presente la gracia de Dios y aún así perderse el alma?</a:t>
            </a:r>
          </a:p>
        </p:txBody>
      </p:sp>
    </p:spTree>
    <p:extLst>
      <p:ext uri="{BB962C8B-B14F-4D97-AF65-F5344CB8AC3E}">
        <p14:creationId xmlns:p14="http://schemas.microsoft.com/office/powerpoint/2010/main" val="40022829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r>
              <a:rPr lang="es-PR" altLang="en-US">
                <a:latin typeface="Candara" panose="020E0502030303020204" pitchFamily="34" charset="0"/>
              </a:rPr>
              <a:t>Arminianismo vs. Calvinismo</a:t>
            </a:r>
          </a:p>
        </p:txBody>
      </p:sp>
      <p:sp>
        <p:nvSpPr>
          <p:cNvPr id="73732" name="Rectangle 4"/>
          <p:cNvSpPr>
            <a:spLocks noGrp="1" noChangeArrowheads="1"/>
          </p:cNvSpPr>
          <p:nvPr>
            <p:ph type="body" idx="1"/>
          </p:nvPr>
        </p:nvSpPr>
        <p:spPr>
          <a:xfrm>
            <a:off x="1066800" y="1981200"/>
            <a:ext cx="7543800" cy="4724400"/>
          </a:xfrm>
        </p:spPr>
        <p:txBody>
          <a:bodyPr/>
          <a:lstStyle/>
          <a:p>
            <a:pPr marL="533400" indent="-533400">
              <a:lnSpc>
                <a:spcPct val="90000"/>
              </a:lnSpc>
            </a:pPr>
            <a:r>
              <a:rPr lang="en-US" altLang="en-US" sz="2800">
                <a:latin typeface="Candara" panose="020E0502030303020204" pitchFamily="34" charset="0"/>
              </a:rPr>
              <a:t>Arminianismo</a:t>
            </a:r>
          </a:p>
          <a:p>
            <a:pPr marL="914400" lvl="1" indent="-457200">
              <a:lnSpc>
                <a:spcPct val="90000"/>
              </a:lnSpc>
            </a:pPr>
            <a:r>
              <a:rPr lang="es-ES" altLang="en-US" sz="2400">
                <a:latin typeface="Candara" panose="020E0502030303020204" pitchFamily="34" charset="0"/>
              </a:rPr>
              <a:t>La Salvación – completada por medio de los esfuerzos combinados de Dios (quien toma la iniciativa) y el hombre (quien debe responder) -- siendo la respuesta del hombre el factor determinante. Dios ha provisto salvación a todo el mundo, pero su provisión se hace efectiva solamente para aquellos quienes, de su propia libre voluntad, "escogen" cooperar con El y aceptan la oferta de su gracia. En el punto crucial, el hombre juega el rol decisivo; es así el hombre, no Dios, el que determina quienes serán los recipientes del don de la salvación.</a:t>
            </a:r>
            <a:endParaRPr lang="en-US" altLang="en-US" sz="2400">
              <a:latin typeface="Candara" panose="020E0502030303020204" pitchFamily="34" charset="0"/>
            </a:endParaRPr>
          </a:p>
        </p:txBody>
      </p:sp>
    </p:spTree>
    <p:extLst>
      <p:ext uri="{BB962C8B-B14F-4D97-AF65-F5344CB8AC3E}">
        <p14:creationId xmlns:p14="http://schemas.microsoft.com/office/powerpoint/2010/main" val="24525783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r>
              <a:rPr lang="es-PR" altLang="en-US">
                <a:latin typeface="Candara" panose="020E0502030303020204" pitchFamily="34" charset="0"/>
              </a:rPr>
              <a:t>Arminianismo vs. Calvinismo</a:t>
            </a:r>
          </a:p>
        </p:txBody>
      </p:sp>
      <p:sp>
        <p:nvSpPr>
          <p:cNvPr id="76803" name="Rectangle 3"/>
          <p:cNvSpPr>
            <a:spLocks noGrp="1" noChangeArrowheads="1"/>
          </p:cNvSpPr>
          <p:nvPr>
            <p:ph type="body" idx="1"/>
          </p:nvPr>
        </p:nvSpPr>
        <p:spPr>
          <a:xfrm>
            <a:off x="1066800" y="1981200"/>
            <a:ext cx="7543800" cy="4876800"/>
          </a:xfrm>
        </p:spPr>
        <p:txBody>
          <a:bodyPr/>
          <a:lstStyle/>
          <a:p>
            <a:r>
              <a:rPr lang="en-US" altLang="en-US" sz="2800" b="1">
                <a:latin typeface="Candara" panose="020E0502030303020204" pitchFamily="34" charset="0"/>
              </a:rPr>
              <a:t>Calvinismo</a:t>
            </a:r>
            <a:r>
              <a:rPr lang="en-US" altLang="en-US" sz="2800">
                <a:latin typeface="Candara" panose="020E0502030303020204" pitchFamily="34" charset="0"/>
              </a:rPr>
              <a:t> </a:t>
            </a:r>
          </a:p>
          <a:p>
            <a:pPr lvl="1"/>
            <a:r>
              <a:rPr lang="es-ES" altLang="en-US" sz="2400">
                <a:latin typeface="Candara" panose="020E0502030303020204" pitchFamily="34" charset="0"/>
              </a:rPr>
              <a:t>La Salvación es completada por la fuerza todopoderosa del Dios triuno. El Padre escoge las personas, el Hijo muere por ellos, el Espíritu Santo hace efectiva la muerte de Cristo al traer a los escogidos a la fe y el arrepentimiento, de esta manera haciéndoles obedecer gustosamente el evangelio. El proceso entero (elección, redención, regeneración) es la obra de Dios y es solo por Gracia. Es pues, Dios, no el hombre el que determina quienes serán los recipientes de su don de salvación.</a:t>
            </a:r>
            <a:endParaRPr lang="es-PR" altLang="en-US" sz="2400">
              <a:latin typeface="Candara" panose="020E0502030303020204" pitchFamily="34" charset="0"/>
            </a:endParaRPr>
          </a:p>
        </p:txBody>
      </p:sp>
    </p:spTree>
    <p:extLst>
      <p:ext uri="{BB962C8B-B14F-4D97-AF65-F5344CB8AC3E}">
        <p14:creationId xmlns:p14="http://schemas.microsoft.com/office/powerpoint/2010/main" val="5405118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r>
              <a:rPr lang="en-US" altLang="en-US">
                <a:latin typeface="Candara" panose="020E0502030303020204" pitchFamily="34" charset="0"/>
              </a:rPr>
              <a:t>La Verdad?</a:t>
            </a:r>
            <a:endParaRPr lang="es-PR" altLang="en-US">
              <a:latin typeface="Candara" panose="020E0502030303020204" pitchFamily="34" charset="0"/>
            </a:endParaRPr>
          </a:p>
        </p:txBody>
      </p:sp>
      <p:sp>
        <p:nvSpPr>
          <p:cNvPr id="77827" name="Rectangle 3"/>
          <p:cNvSpPr>
            <a:spLocks noGrp="1" noChangeArrowheads="1"/>
          </p:cNvSpPr>
          <p:nvPr>
            <p:ph type="body" idx="1"/>
          </p:nvPr>
        </p:nvSpPr>
        <p:spPr>
          <a:xfrm>
            <a:off x="1066800" y="1981200"/>
            <a:ext cx="7543800" cy="4876800"/>
          </a:xfrm>
        </p:spPr>
        <p:txBody>
          <a:bodyPr/>
          <a:lstStyle/>
          <a:p>
            <a:r>
              <a:rPr lang="en-US" altLang="en-US" sz="2800">
                <a:latin typeface="Candara" panose="020E0502030303020204" pitchFamily="34" charset="0"/>
              </a:rPr>
              <a:t>Jn. 8.32</a:t>
            </a:r>
          </a:p>
          <a:p>
            <a:pPr lvl="1">
              <a:buFontTx/>
              <a:buNone/>
            </a:pPr>
            <a:r>
              <a:rPr lang="es-ES_tradnl" altLang="en-US" sz="2400">
                <a:effectLst/>
                <a:latin typeface="Candara" panose="020E0502030303020204" pitchFamily="34" charset="0"/>
              </a:rPr>
              <a:t>  	y conoceréis la verdad, y la verdad os hará libres.</a:t>
            </a:r>
          </a:p>
          <a:p>
            <a:r>
              <a:rPr lang="en-US" altLang="en-US" sz="2800">
                <a:latin typeface="Candara" panose="020E0502030303020204" pitchFamily="34" charset="0"/>
              </a:rPr>
              <a:t>14.6</a:t>
            </a:r>
          </a:p>
          <a:p>
            <a:pPr lvl="1">
              <a:buFontTx/>
              <a:buNone/>
            </a:pPr>
            <a:r>
              <a:rPr lang="es-ES_tradnl" altLang="en-US" sz="2400">
                <a:effectLst/>
                <a:latin typeface="Candara" panose="020E0502030303020204" pitchFamily="34" charset="0"/>
              </a:rPr>
              <a:t>	Jesús le dijo: Yo soy el camino, y la verdad, y la vida; nadie viene al Padre, sino por mí.</a:t>
            </a:r>
            <a:endParaRPr lang="en-US" altLang="en-US" sz="2400">
              <a:latin typeface="Candara" panose="020E0502030303020204" pitchFamily="34" charset="0"/>
            </a:endParaRPr>
          </a:p>
          <a:p>
            <a:r>
              <a:rPr lang="en-US" altLang="en-US" sz="2800">
                <a:latin typeface="Candara" panose="020E0502030303020204" pitchFamily="34" charset="0"/>
              </a:rPr>
              <a:t>3.21</a:t>
            </a:r>
          </a:p>
          <a:p>
            <a:pPr lvl="1">
              <a:buFontTx/>
              <a:buNone/>
            </a:pPr>
            <a:r>
              <a:rPr lang="es-ES_tradnl" altLang="en-US" sz="2400">
                <a:effectLst/>
                <a:latin typeface="Candara" panose="020E0502030303020204" pitchFamily="34" charset="0"/>
              </a:rPr>
              <a:t>	Mas el que practica la verdad viene a la luz, para que sea manifiesto que sus obras son hechas en Dios.</a:t>
            </a:r>
            <a:endParaRPr lang="es-PR" altLang="en-US" sz="2400">
              <a:effectLst/>
              <a:latin typeface="Candara" panose="020E0502030303020204" pitchFamily="34" charset="0"/>
            </a:endParaRPr>
          </a:p>
        </p:txBody>
      </p:sp>
    </p:spTree>
    <p:extLst>
      <p:ext uri="{BB962C8B-B14F-4D97-AF65-F5344CB8AC3E}">
        <p14:creationId xmlns:p14="http://schemas.microsoft.com/office/powerpoint/2010/main" val="11831279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59428" name="Picture 4" descr="IBB">
            <a:hlinkClick r:id="rId3"/>
          </p:cNvPr>
          <p:cNvPicPr>
            <a:picLocks noGrp="1" noChangeAspect="1" noChangeArrowheads="1"/>
          </p:cNvPicPr>
          <p:nvPr>
            <p:ph/>
          </p:nvPr>
        </p:nvPicPr>
        <p:blipFill>
          <a:blip r:embed="rId4">
            <a:lum bright="10000"/>
            <a:extLst>
              <a:ext uri="{28A0092B-C50C-407E-A947-70E740481C1C}">
                <a14:useLocalDpi xmlns:a14="http://schemas.microsoft.com/office/drawing/2010/main" val="0"/>
              </a:ext>
            </a:extLst>
          </a:blip>
          <a:srcRect/>
          <a:stretch>
            <a:fillRect/>
          </a:stretch>
        </p:blipFill>
        <p:spPr>
          <a:xfrm>
            <a:off x="838200" y="271463"/>
            <a:ext cx="7467600" cy="6434137"/>
          </a:xfr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1" presetClass="entr" presetSubtype="0" fill="hold" nodeType="clickEffect">
                                  <p:stCondLst>
                                    <p:cond delay="0"/>
                                  </p:stCondLst>
                                  <p:childTnLst>
                                    <p:set>
                                      <p:cBhvr>
                                        <p:cTn id="6" dur="1" fill="hold">
                                          <p:stCondLst>
                                            <p:cond delay="0"/>
                                          </p:stCondLst>
                                        </p:cTn>
                                        <p:tgtEl>
                                          <p:spTgt spid="359428"/>
                                        </p:tgtEl>
                                        <p:attrNameLst>
                                          <p:attrName>style.visibility</p:attrName>
                                        </p:attrNameLst>
                                      </p:cBhvr>
                                      <p:to>
                                        <p:strVal val="visible"/>
                                      </p:to>
                                    </p:set>
                                    <p:animEffect transition="in" filter="fade">
                                      <p:cBhvr>
                                        <p:cTn id="7" dur="770" decel="100000"/>
                                        <p:tgtEl>
                                          <p:spTgt spid="359428"/>
                                        </p:tgtEl>
                                      </p:cBhvr>
                                    </p:animEffect>
                                    <p:animScale>
                                      <p:cBhvr>
                                        <p:cTn id="8" dur="770" decel="100000"/>
                                        <p:tgtEl>
                                          <p:spTgt spid="359428"/>
                                        </p:tgtEl>
                                      </p:cBhvr>
                                      <p:from x="10000" y="10000"/>
                                      <p:to x="200000" y="450000"/>
                                    </p:animScale>
                                    <p:animScale>
                                      <p:cBhvr>
                                        <p:cTn id="9" dur="1230" accel="100000" fill="hold">
                                          <p:stCondLst>
                                            <p:cond delay="770"/>
                                          </p:stCondLst>
                                        </p:cTn>
                                        <p:tgtEl>
                                          <p:spTgt spid="359428"/>
                                        </p:tgtEl>
                                      </p:cBhvr>
                                      <p:from x="200000" y="450000"/>
                                      <p:to x="100000" y="100000"/>
                                    </p:animScale>
                                    <p:set>
                                      <p:cBhvr>
                                        <p:cTn id="10" dur="770" fill="hold"/>
                                        <p:tgtEl>
                                          <p:spTgt spid="359428"/>
                                        </p:tgtEl>
                                        <p:attrNameLst>
                                          <p:attrName>ppt_x</p:attrName>
                                        </p:attrNameLst>
                                      </p:cBhvr>
                                      <p:to>
                                        <p:strVal val="(0.5)"/>
                                      </p:to>
                                    </p:set>
                                    <p:anim from="(0.5)" to="(#ppt_x)" calcmode="lin" valueType="num">
                                      <p:cBhvr>
                                        <p:cTn id="11" dur="1230" accel="100000" fill="hold">
                                          <p:stCondLst>
                                            <p:cond delay="770"/>
                                          </p:stCondLst>
                                        </p:cTn>
                                        <p:tgtEl>
                                          <p:spTgt spid="359428"/>
                                        </p:tgtEl>
                                        <p:attrNameLst>
                                          <p:attrName>ppt_x</p:attrName>
                                        </p:attrNameLst>
                                      </p:cBhvr>
                                    </p:anim>
                                    <p:set>
                                      <p:cBhvr>
                                        <p:cTn id="12" dur="770" fill="hold"/>
                                        <p:tgtEl>
                                          <p:spTgt spid="359428"/>
                                        </p:tgtEl>
                                        <p:attrNameLst>
                                          <p:attrName>ppt_y</p:attrName>
                                        </p:attrNameLst>
                                      </p:cBhvr>
                                      <p:to>
                                        <p:strVal val="(#ppt_y+0.4)"/>
                                      </p:to>
                                    </p:set>
                                    <p:anim from="(#ppt_y+0.4)" to="(#ppt_y)" calcmode="lin" valueType="num">
                                      <p:cBhvr>
                                        <p:cTn id="13" dur="1230" accel="100000" fill="hold">
                                          <p:stCondLst>
                                            <p:cond delay="770"/>
                                          </p:stCondLst>
                                        </p:cTn>
                                        <p:tgtEl>
                                          <p:spTgt spid="359428"/>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s-PR" altLang="en-US">
                <a:latin typeface="Candara" panose="020E0502030303020204" pitchFamily="34" charset="0"/>
              </a:rPr>
              <a:t>La Caída e Implicaciones</a:t>
            </a:r>
          </a:p>
        </p:txBody>
      </p:sp>
      <p:sp>
        <p:nvSpPr>
          <p:cNvPr id="24579" name="Rectangle 3"/>
          <p:cNvSpPr>
            <a:spLocks noGrp="1" noChangeArrowheads="1"/>
          </p:cNvSpPr>
          <p:nvPr>
            <p:ph type="body" idx="1"/>
          </p:nvPr>
        </p:nvSpPr>
        <p:spPr>
          <a:xfrm>
            <a:off x="1066800" y="1981200"/>
            <a:ext cx="7543800" cy="4572000"/>
          </a:xfrm>
        </p:spPr>
        <p:txBody>
          <a:bodyPr/>
          <a:lstStyle/>
          <a:p>
            <a:r>
              <a:rPr lang="es-PR" altLang="en-US">
                <a:latin typeface="Candara" panose="020E0502030303020204" pitchFamily="34" charset="0"/>
              </a:rPr>
              <a:t>Caída – Génesis 3.1-7; 17-19</a:t>
            </a:r>
          </a:p>
          <a:p>
            <a:r>
              <a:rPr lang="es-PR" altLang="en-US">
                <a:latin typeface="Candara" panose="020E0502030303020204" pitchFamily="34" charset="0"/>
              </a:rPr>
              <a:t>Consecuencias – Génesis 4.12-15</a:t>
            </a:r>
          </a:p>
          <a:p>
            <a:pPr lvl="1"/>
            <a:r>
              <a:rPr lang="es-PR" altLang="en-US">
                <a:latin typeface="Candara" panose="020E0502030303020204" pitchFamily="34" charset="0"/>
              </a:rPr>
              <a:t>La situación del hombre es de desamparo.</a:t>
            </a:r>
          </a:p>
          <a:p>
            <a:pPr lvl="1"/>
            <a:r>
              <a:rPr lang="es-PR" altLang="en-US">
                <a:latin typeface="Candara" panose="020E0502030303020204" pitchFamily="34" charset="0"/>
              </a:rPr>
              <a:t>Quien único le puede salvar es Dios mismo.</a:t>
            </a:r>
          </a:p>
          <a:p>
            <a:pPr lvl="1"/>
            <a:r>
              <a:rPr lang="es-PR" altLang="en-US">
                <a:latin typeface="Candara" panose="020E0502030303020204" pitchFamily="34" charset="0"/>
              </a:rPr>
              <a:t>En tanto la salvación divina se manifiesta, el individuo queda libre de peligro físico, injusticias y necesidades.</a:t>
            </a:r>
          </a:p>
        </p:txBody>
      </p:sp>
    </p:spTree>
    <p:extLst>
      <p:ext uri="{BB962C8B-B14F-4D97-AF65-F5344CB8AC3E}">
        <p14:creationId xmlns:p14="http://schemas.microsoft.com/office/powerpoint/2010/main" val="30361902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4578"/>
                                        </p:tgtEl>
                                        <p:attrNameLst>
                                          <p:attrName>style.visibility</p:attrName>
                                        </p:attrNameLst>
                                      </p:cBhvr>
                                      <p:to>
                                        <p:strVal val="visible"/>
                                      </p:to>
                                    </p:set>
                                    <p:animEffect transition="in" filter="fade">
                                      <p:cBhvr>
                                        <p:cTn id="7" dur="2000"/>
                                        <p:tgtEl>
                                          <p:spTgt spid="2457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4579">
                                            <p:txEl>
                                              <p:pRg st="0" end="0"/>
                                            </p:txEl>
                                          </p:spTgt>
                                        </p:tgtEl>
                                        <p:attrNameLst>
                                          <p:attrName>style.visibility</p:attrName>
                                        </p:attrNameLst>
                                      </p:cBhvr>
                                      <p:to>
                                        <p:strVal val="visible"/>
                                      </p:to>
                                    </p:set>
                                    <p:animEffect transition="in" filter="fade">
                                      <p:cBhvr>
                                        <p:cTn id="12" dur="2000"/>
                                        <p:tgtEl>
                                          <p:spTgt spid="24579">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4579">
                                            <p:txEl>
                                              <p:pRg st="1" end="1"/>
                                            </p:txEl>
                                          </p:spTgt>
                                        </p:tgtEl>
                                        <p:attrNameLst>
                                          <p:attrName>style.visibility</p:attrName>
                                        </p:attrNameLst>
                                      </p:cBhvr>
                                      <p:to>
                                        <p:strVal val="visible"/>
                                      </p:to>
                                    </p:set>
                                    <p:animEffect transition="in" filter="fade">
                                      <p:cBhvr>
                                        <p:cTn id="17" dur="2000"/>
                                        <p:tgtEl>
                                          <p:spTgt spid="24579">
                                            <p:txEl>
                                              <p:pRg st="1" end="1"/>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4579">
                                            <p:txEl>
                                              <p:pRg st="2" end="2"/>
                                            </p:txEl>
                                          </p:spTgt>
                                        </p:tgtEl>
                                        <p:attrNameLst>
                                          <p:attrName>style.visibility</p:attrName>
                                        </p:attrNameLst>
                                      </p:cBhvr>
                                      <p:to>
                                        <p:strVal val="visible"/>
                                      </p:to>
                                    </p:set>
                                    <p:animEffect transition="in" filter="fade">
                                      <p:cBhvr>
                                        <p:cTn id="20" dur="2000"/>
                                        <p:tgtEl>
                                          <p:spTgt spid="24579">
                                            <p:txEl>
                                              <p:pRg st="2" end="2"/>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4579">
                                            <p:txEl>
                                              <p:pRg st="3" end="3"/>
                                            </p:txEl>
                                          </p:spTgt>
                                        </p:tgtEl>
                                        <p:attrNameLst>
                                          <p:attrName>style.visibility</p:attrName>
                                        </p:attrNameLst>
                                      </p:cBhvr>
                                      <p:to>
                                        <p:strVal val="visible"/>
                                      </p:to>
                                    </p:set>
                                    <p:animEffect transition="in" filter="fade">
                                      <p:cBhvr>
                                        <p:cTn id="23" dur="2000"/>
                                        <p:tgtEl>
                                          <p:spTgt spid="24579">
                                            <p:txEl>
                                              <p:pRg st="3" end="3"/>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4579">
                                            <p:txEl>
                                              <p:pRg st="4" end="4"/>
                                            </p:txEl>
                                          </p:spTgt>
                                        </p:tgtEl>
                                        <p:attrNameLst>
                                          <p:attrName>style.visibility</p:attrName>
                                        </p:attrNameLst>
                                      </p:cBhvr>
                                      <p:to>
                                        <p:strVal val="visible"/>
                                      </p:to>
                                    </p:set>
                                    <p:animEffect transition="in" filter="fade">
                                      <p:cBhvr>
                                        <p:cTn id="26" dur="2000"/>
                                        <p:tgtEl>
                                          <p:spTgt spid="2457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p:bldP spid="24579"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4"/>
          <p:cNvSpPr>
            <a:spLocks noGrp="1" noChangeArrowheads="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s-PR" altLang="en-US" smtClean="0">
                <a:latin typeface="Arial" panose="020B0604020202020204" pitchFamily="34" charset="0"/>
              </a:rPr>
              <a:t>(787) 890-0118</a:t>
            </a:r>
          </a:p>
          <a:p>
            <a:pPr eaLnBrk="1" hangingPunct="1"/>
            <a:r>
              <a:rPr lang="es-PR" altLang="en-US" smtClean="0">
                <a:latin typeface="Arial" panose="020B0604020202020204" pitchFamily="34" charset="0"/>
                <a:hlinkClick r:id="rId3"/>
              </a:rPr>
              <a:t>www.iglesiabiblicabautista.org</a:t>
            </a:r>
            <a:endParaRPr lang="es-PR" altLang="en-US" smtClean="0">
              <a:latin typeface="Arial" panose="020B0604020202020204" pitchFamily="34" charset="0"/>
            </a:endParaRPr>
          </a:p>
        </p:txBody>
      </p:sp>
      <p:sp>
        <p:nvSpPr>
          <p:cNvPr id="3075" name="Rectangle 15"/>
          <p:cNvSpPr>
            <a:spLocks noGrp="1" noChangeArrowheads="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s-PR" altLang="en-US" smtClean="0">
                <a:latin typeface="Arial" panose="020B0604020202020204" pitchFamily="34" charset="0"/>
              </a:rPr>
              <a:t>Iglesia Bíblica Bautista de Aguadilla</a:t>
            </a:r>
          </a:p>
        </p:txBody>
      </p:sp>
      <p:pic>
        <p:nvPicPr>
          <p:cNvPr id="3076" name="Picture 8" descr="Acts-D12"/>
          <p:cNvPicPr>
            <a:picLocks noChangeAspect="1" noChangeArrowheads="1"/>
          </p:cNvPicPr>
          <p:nvPr/>
        </p:nvPicPr>
        <p:blipFill>
          <a:blip r:embed="rId4">
            <a:lum bright="4000" contrast="16000"/>
            <a:extLst>
              <a:ext uri="{28A0092B-C50C-407E-A947-70E740481C1C}">
                <a14:useLocalDpi xmlns:a14="http://schemas.microsoft.com/office/drawing/2010/main" val="0"/>
              </a:ext>
            </a:extLst>
          </a:blip>
          <a:srcRect l="1547" t="4138" b="37930"/>
          <a:stretch>
            <a:fillRect/>
          </a:stretch>
        </p:blipFill>
        <p:spPr bwMode="auto">
          <a:xfrm>
            <a:off x="0" y="0"/>
            <a:ext cx="9144000"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4191000" y="0"/>
            <a:ext cx="4572000" cy="1077218"/>
          </a:xfrm>
          <a:prstGeom prst="rect">
            <a:avLst/>
          </a:prstGeom>
        </p:spPr>
        <p:style>
          <a:lnRef idx="0">
            <a:schemeClr val="accent4"/>
          </a:lnRef>
          <a:fillRef idx="3">
            <a:schemeClr val="accent4"/>
          </a:fillRef>
          <a:effectRef idx="3">
            <a:schemeClr val="accent4"/>
          </a:effectRef>
          <a:fontRef idx="minor">
            <a:schemeClr val="lt1"/>
          </a:fontRef>
        </p:style>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eaLnBrk="0" fontAlgn="base" hangingPunct="0">
              <a:spcBef>
                <a:spcPct val="0"/>
              </a:spcBef>
              <a:spcAft>
                <a:spcPct val="0"/>
              </a:spcAft>
              <a:defRPr>
                <a:solidFill>
                  <a:schemeClr val="tx1"/>
                </a:solidFill>
                <a:latin typeface="Tahoma" charset="0"/>
                <a:cs typeface="Arial" charset="0"/>
              </a:defRPr>
            </a:lvl6pPr>
            <a:lvl7pPr marL="2971800" indent="-228600" eaLnBrk="0" fontAlgn="base" hangingPunct="0">
              <a:spcBef>
                <a:spcPct val="0"/>
              </a:spcBef>
              <a:spcAft>
                <a:spcPct val="0"/>
              </a:spcAft>
              <a:defRPr>
                <a:solidFill>
                  <a:schemeClr val="tx1"/>
                </a:solidFill>
                <a:latin typeface="Tahoma" charset="0"/>
                <a:cs typeface="Arial" charset="0"/>
              </a:defRPr>
            </a:lvl7pPr>
            <a:lvl8pPr marL="3429000" indent="-228600" eaLnBrk="0" fontAlgn="base" hangingPunct="0">
              <a:spcBef>
                <a:spcPct val="0"/>
              </a:spcBef>
              <a:spcAft>
                <a:spcPct val="0"/>
              </a:spcAft>
              <a:defRPr>
                <a:solidFill>
                  <a:schemeClr val="tx1"/>
                </a:solidFill>
                <a:latin typeface="Tahoma" charset="0"/>
                <a:cs typeface="Arial" charset="0"/>
              </a:defRPr>
            </a:lvl8pPr>
            <a:lvl9pPr marL="3886200" indent="-228600" eaLnBrk="0" fontAlgn="base" hangingPunct="0">
              <a:spcBef>
                <a:spcPct val="0"/>
              </a:spcBef>
              <a:spcAft>
                <a:spcPct val="0"/>
              </a:spcAft>
              <a:defRPr>
                <a:solidFill>
                  <a:schemeClr val="tx1"/>
                </a:solidFill>
                <a:latin typeface="Tahoma" charset="0"/>
                <a:cs typeface="Arial" charset="0"/>
              </a:defRPr>
            </a:lvl9pPr>
          </a:lstStyle>
          <a:p>
            <a:pPr algn="ctr" eaLnBrk="1" hangingPunct="1">
              <a:defRPr/>
            </a:pPr>
            <a:r>
              <a:rPr lang="es-PR" sz="3200" b="1" smtClean="0">
                <a:solidFill>
                  <a:schemeClr val="bg1"/>
                </a:solidFill>
                <a:effectLst>
                  <a:outerShdw blurRad="38100" dist="38100" dir="2700000" algn="tl">
                    <a:srgbClr val="C0C0C0"/>
                  </a:outerShdw>
                </a:effectLst>
              </a:rPr>
              <a:t>Apóstoles y Profetas a la luz de la Biblia</a:t>
            </a:r>
            <a:endParaRPr lang="es-PR" sz="3200" smtClean="0">
              <a:solidFill>
                <a:srgbClr val="FFFFFF"/>
              </a:solidFill>
              <a:effectLst>
                <a:outerShdw blurRad="38100" dist="38100" dir="2700000" algn="tl">
                  <a:srgbClr val="C0C0C0"/>
                </a:outerShdw>
              </a:effectLst>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s-PR" altLang="en-US" smtClean="0">
                <a:latin typeface="Arial" panose="020B0604020202020204" pitchFamily="34" charset="0"/>
              </a:rPr>
              <a:t>(787) 890-0118</a:t>
            </a:r>
          </a:p>
          <a:p>
            <a:pPr eaLnBrk="1" hangingPunct="1"/>
            <a:r>
              <a:rPr lang="es-PR" altLang="en-US" smtClean="0">
                <a:latin typeface="Arial" panose="020B0604020202020204" pitchFamily="34" charset="0"/>
              </a:rPr>
              <a:t>www.iglesiabiblicabautista.org</a:t>
            </a:r>
          </a:p>
        </p:txBody>
      </p:sp>
      <p:sp>
        <p:nvSpPr>
          <p:cNvPr id="4099" name="Rectangle 15"/>
          <p:cNvSpPr>
            <a:spLocks noGrp="1" noChangeArrowheads="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s-PR" altLang="en-US" smtClean="0">
                <a:latin typeface="Arial" panose="020B0604020202020204" pitchFamily="34" charset="0"/>
              </a:rPr>
              <a:t>Iglesia Bíblica Bautista de Aguadilla</a:t>
            </a:r>
          </a:p>
        </p:txBody>
      </p:sp>
      <p:sp>
        <p:nvSpPr>
          <p:cNvPr id="4100" name="Rectangle 4"/>
          <p:cNvSpPr>
            <a:spLocks noGrp="1" noChangeArrowheads="1"/>
          </p:cNvSpPr>
          <p:nvPr>
            <p:ph type="ctrTitle"/>
          </p:nvPr>
        </p:nvSpPr>
        <p:spPr/>
        <p:txBody>
          <a:bodyPr/>
          <a:lstStyle/>
          <a:p>
            <a:pPr eaLnBrk="1" hangingPunct="1"/>
            <a:r>
              <a:rPr lang="es-PR" altLang="en-US" sz="6000" smtClean="0">
                <a:latin typeface="Candara" panose="020E0502030303020204" pitchFamily="34" charset="0"/>
              </a:rPr>
              <a:t>Profetas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s-PR" altLang="en-US" smtClean="0"/>
              <a:t>www.iglesiabiblicabautista.org</a:t>
            </a:r>
          </a:p>
        </p:txBody>
      </p:sp>
      <p:sp>
        <p:nvSpPr>
          <p:cNvPr id="5123"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¿Qué dice la Biblia acerca de los profetas?</a:t>
            </a:r>
          </a:p>
        </p:txBody>
      </p:sp>
      <p:sp>
        <p:nvSpPr>
          <p:cNvPr id="5124" name="Rectangle 3"/>
          <p:cNvSpPr>
            <a:spLocks noGrp="1" noChangeArrowheads="1"/>
          </p:cNvSpPr>
          <p:nvPr>
            <p:ph type="body" idx="1"/>
          </p:nvPr>
        </p:nvSpPr>
        <p:spPr/>
        <p:txBody>
          <a:bodyPr/>
          <a:lstStyle/>
          <a:p>
            <a:pPr eaLnBrk="1" hangingPunct="1"/>
            <a:r>
              <a:rPr lang="es-PR" altLang="en-US" sz="2800" smtClean="0">
                <a:latin typeface="Candara" panose="020E0502030303020204" pitchFamily="34" charset="0"/>
              </a:rPr>
              <a:t>Definición de Profeta:</a:t>
            </a:r>
          </a:p>
          <a:p>
            <a:pPr lvl="1" eaLnBrk="1" hangingPunct="1">
              <a:lnSpc>
                <a:spcPct val="80000"/>
              </a:lnSpc>
            </a:pPr>
            <a:r>
              <a:rPr lang="es-PR" altLang="en-US" sz="2400" smtClean="0">
                <a:latin typeface="Candara" panose="020E0502030303020204" pitchFamily="34" charset="0"/>
              </a:rPr>
              <a:t>Puede usarse para describir a aquellos que traían </a:t>
            </a:r>
            <a:r>
              <a:rPr lang="es-PR" altLang="en-US" sz="2400" u="sng" smtClean="0">
                <a:latin typeface="Candara" panose="020E0502030303020204" pitchFamily="34" charset="0"/>
              </a:rPr>
              <a:t>nueva</a:t>
            </a:r>
            <a:r>
              <a:rPr lang="es-PR" altLang="en-US" sz="2400" smtClean="0">
                <a:latin typeface="Candara" panose="020E0502030303020204" pitchFamily="34" charset="0"/>
              </a:rPr>
              <a:t> Palabra de Dios (los que relataban eventos del futuro):</a:t>
            </a:r>
          </a:p>
          <a:p>
            <a:pPr lvl="2" eaLnBrk="1" hangingPunct="1">
              <a:lnSpc>
                <a:spcPct val="80000"/>
              </a:lnSpc>
            </a:pPr>
            <a:r>
              <a:rPr lang="es-PR" altLang="en-US" sz="2000" smtClean="0">
                <a:latin typeface="Candara" panose="020E0502030303020204" pitchFamily="34" charset="0"/>
              </a:rPr>
              <a:t>Por ejemplo Isaías, Ezequiel, etc.</a:t>
            </a:r>
          </a:p>
          <a:p>
            <a:pPr lvl="2" eaLnBrk="1" hangingPunct="1">
              <a:lnSpc>
                <a:spcPct val="80000"/>
              </a:lnSpc>
            </a:pPr>
            <a:r>
              <a:rPr lang="es-PR" altLang="en-US" sz="2000" smtClean="0">
                <a:latin typeface="Candara" panose="020E0502030303020204" pitchFamily="34" charset="0"/>
              </a:rPr>
              <a:t>La escuela de profetas (a la usanza del Antiguo Testamento) comenzó con Samuel (1 Samuel 19:18–24)</a:t>
            </a:r>
          </a:p>
          <a:p>
            <a:pPr lvl="2" eaLnBrk="1" hangingPunct="1">
              <a:lnSpc>
                <a:spcPct val="80000"/>
              </a:lnSpc>
            </a:pPr>
            <a:r>
              <a:rPr lang="es-PR" altLang="en-US" sz="2000" smtClean="0">
                <a:latin typeface="Candara" panose="020E0502030303020204" pitchFamily="34" charset="0"/>
              </a:rPr>
              <a:t>Y terminó con Juan el Bautista.</a:t>
            </a:r>
          </a:p>
          <a:p>
            <a:pPr lvl="2" eaLnBrk="1" hangingPunct="1">
              <a:lnSpc>
                <a:spcPct val="80000"/>
              </a:lnSpc>
            </a:pPr>
            <a:r>
              <a:rPr lang="es-PR" altLang="en-US" sz="2000" smtClean="0">
                <a:latin typeface="Candara" panose="020E0502030303020204" pitchFamily="34" charset="0"/>
              </a:rPr>
              <a:t>Dicho ministerio era de carácter temporal y específico.</a:t>
            </a:r>
          </a:p>
          <a:p>
            <a:pPr eaLnBrk="1" hangingPunct="1">
              <a:lnSpc>
                <a:spcPct val="80000"/>
              </a:lnSpc>
            </a:pPr>
            <a:r>
              <a:rPr lang="es-PR" altLang="en-US" sz="2800" smtClean="0">
                <a:solidFill>
                  <a:srgbClr val="000000"/>
                </a:solidFill>
                <a:latin typeface="Candara" panose="020E0502030303020204" pitchFamily="34" charset="0"/>
              </a:rPr>
              <a:t>"</a:t>
            </a:r>
            <a:r>
              <a:rPr lang="es-ES" altLang="en-US" sz="2800" i="1" smtClean="0">
                <a:solidFill>
                  <a:srgbClr val="000000"/>
                </a:solidFill>
                <a:latin typeface="Candara" panose="020E0502030303020204" pitchFamily="34" charset="0"/>
              </a:rPr>
              <a:t>La ley y los profetas eran hasta Juan; desde entonces el reino de Dios es anunciado, y todos se esfuerzan por entrar en él.</a:t>
            </a:r>
            <a:r>
              <a:rPr lang="es-PR" altLang="en-US" sz="2800" smtClean="0">
                <a:solidFill>
                  <a:srgbClr val="000000"/>
                </a:solidFill>
                <a:latin typeface="Candara" panose="020E0502030303020204" pitchFamily="34" charset="0"/>
              </a:rPr>
              <a:t>" </a:t>
            </a:r>
          </a:p>
          <a:p>
            <a:pPr eaLnBrk="1" hangingPunct="1">
              <a:lnSpc>
                <a:spcPct val="80000"/>
              </a:lnSpc>
              <a:buFont typeface="Wingdings" panose="05000000000000000000" pitchFamily="2" charset="2"/>
              <a:buNone/>
            </a:pPr>
            <a:r>
              <a:rPr lang="es-PR" altLang="en-US" sz="2800" smtClean="0">
                <a:solidFill>
                  <a:srgbClr val="000000"/>
                </a:solidFill>
                <a:latin typeface="Candara" panose="020E0502030303020204" pitchFamily="34" charset="0"/>
              </a:rPr>
              <a:t>	</a:t>
            </a:r>
            <a:r>
              <a:rPr lang="es-PR" altLang="en-US" sz="2800" smtClean="0">
                <a:solidFill>
                  <a:schemeClr val="hlink"/>
                </a:solidFill>
                <a:latin typeface="Candara" panose="020E0502030303020204" pitchFamily="34" charset="0"/>
              </a:rPr>
              <a:t>(Lucas 16.16, RVR60)</a:t>
            </a:r>
            <a:endParaRPr lang="es-PR" altLang="en-US" sz="2800" smtClean="0">
              <a:latin typeface="Candara" panose="020E0502030303020204" pitchFamily="34"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s-PR" altLang="en-US" smtClean="0"/>
              <a:t>www.iglesiabiblicabautista.org</a:t>
            </a:r>
          </a:p>
        </p:txBody>
      </p:sp>
      <p:sp>
        <p:nvSpPr>
          <p:cNvPr id="6147"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¿Qué dice la Biblia acerca de los profetas?</a:t>
            </a:r>
          </a:p>
        </p:txBody>
      </p:sp>
      <p:sp>
        <p:nvSpPr>
          <p:cNvPr id="6148" name="Rectangle 3"/>
          <p:cNvSpPr>
            <a:spLocks noGrp="1" noChangeArrowheads="1"/>
          </p:cNvSpPr>
          <p:nvPr>
            <p:ph type="body" idx="1"/>
          </p:nvPr>
        </p:nvSpPr>
        <p:spPr/>
        <p:txBody>
          <a:bodyPr/>
          <a:lstStyle/>
          <a:p>
            <a:pPr eaLnBrk="1" hangingPunct="1"/>
            <a:r>
              <a:rPr lang="en-US" altLang="en-US" sz="2800" smtClean="0">
                <a:latin typeface="Candara" panose="020E0502030303020204" pitchFamily="34" charset="0"/>
              </a:rPr>
              <a:t>Los profetas en el AT:</a:t>
            </a:r>
          </a:p>
          <a:p>
            <a:pPr lvl="1" eaLnBrk="1" hangingPunct="1"/>
            <a:r>
              <a:rPr lang="en-US" altLang="en-US" sz="2400" smtClean="0">
                <a:latin typeface="Candara" panose="020E0502030303020204" pitchFamily="34" charset="0"/>
              </a:rPr>
              <a:t>Función del profeta era bastante amplia, incluía lo profético, pero era restringido en algunas épocas;</a:t>
            </a:r>
            <a:r>
              <a:rPr lang="es-PR" altLang="en-US" sz="2400" smtClean="0">
                <a:latin typeface="Candara" panose="020E0502030303020204" pitchFamily="34" charset="0"/>
              </a:rPr>
              <a:t> no era todo el tiempo (no era continuo).</a:t>
            </a:r>
          </a:p>
          <a:p>
            <a:pPr lvl="1" eaLnBrk="1" hangingPunct="1"/>
            <a:r>
              <a:rPr lang="es-PR" altLang="en-US" sz="2400" smtClean="0">
                <a:latin typeface="Candara" panose="020E0502030303020204" pitchFamily="34" charset="0"/>
              </a:rPr>
              <a:t>Los profetas eran comisionados directamente por Dios.</a:t>
            </a:r>
          </a:p>
          <a:p>
            <a:pPr lvl="1" eaLnBrk="1" hangingPunct="1"/>
            <a:r>
              <a:rPr lang="es-PR" altLang="en-US" sz="2400" smtClean="0">
                <a:latin typeface="Candara" panose="020E0502030303020204" pitchFamily="34" charset="0"/>
              </a:rPr>
              <a:t>Su función incluía principalmente corrección, explicando que el deseo de Dios era que se arrepintieran de su camino.</a:t>
            </a:r>
            <a:endParaRPr lang="en-US" altLang="en-US" sz="2400" smtClean="0">
              <a:latin typeface="Candara" panose="020E0502030303020204" pitchFamily="34"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s-PR" altLang="en-US" smtClean="0"/>
              <a:t>www.iglesiabiblicabautista.org</a:t>
            </a:r>
          </a:p>
        </p:txBody>
      </p:sp>
      <p:sp>
        <p:nvSpPr>
          <p:cNvPr id="7171"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¿Qué dice la Biblia acerca de los profetas?</a:t>
            </a:r>
          </a:p>
        </p:txBody>
      </p:sp>
      <p:sp>
        <p:nvSpPr>
          <p:cNvPr id="7172" name="Rectangle 3"/>
          <p:cNvSpPr>
            <a:spLocks noGrp="1" noChangeArrowheads="1"/>
          </p:cNvSpPr>
          <p:nvPr>
            <p:ph type="body" idx="1"/>
          </p:nvPr>
        </p:nvSpPr>
        <p:spPr/>
        <p:txBody>
          <a:bodyPr/>
          <a:lstStyle/>
          <a:p>
            <a:pPr eaLnBrk="1" hangingPunct="1"/>
            <a:r>
              <a:rPr lang="en-US" altLang="en-US" sz="2800" smtClean="0">
                <a:latin typeface="Candara" panose="020E0502030303020204" pitchFamily="34" charset="0"/>
              </a:rPr>
              <a:t>Los profetas en el AT:</a:t>
            </a:r>
          </a:p>
          <a:p>
            <a:pPr lvl="1" eaLnBrk="1" hangingPunct="1"/>
            <a:r>
              <a:rPr lang="en-US" altLang="en-US" sz="2400" smtClean="0">
                <a:latin typeface="Candara" panose="020E0502030303020204" pitchFamily="34" charset="0"/>
              </a:rPr>
              <a:t>En el caso específico de Samuel, también actuó como un vidente (seer); esta función reemplazaba el urim y el tumim, pero también era bien restringida.</a:t>
            </a:r>
          </a:p>
          <a:p>
            <a:pPr lvl="1" eaLnBrk="1" hangingPunct="1"/>
            <a:r>
              <a:rPr lang="en-US" altLang="en-US" sz="2400" smtClean="0">
                <a:latin typeface="Candara" panose="020E0502030303020204" pitchFamily="34" charset="0"/>
              </a:rPr>
              <a:t>A todas estas funciones eran añadidas la de la visión apocalíptica.</a:t>
            </a:r>
          </a:p>
          <a:p>
            <a:pPr lvl="1" eaLnBrk="1" hangingPunct="1"/>
            <a:r>
              <a:rPr lang="en-US" altLang="en-US" sz="2400" smtClean="0">
                <a:latin typeface="Candara" panose="020E0502030303020204" pitchFamily="34" charset="0"/>
              </a:rPr>
              <a:t>El profeta era nombrado (llamado) por Dios; en este sentido, Juan fue el último que Dios comisionó, en la línea de profetas del AT que anunciaban la venida de Cristo.</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s-PR" altLang="en-US" smtClean="0"/>
              <a:t>www.iglesiabiblicabautista.org</a:t>
            </a:r>
          </a:p>
        </p:txBody>
      </p:sp>
      <p:sp>
        <p:nvSpPr>
          <p:cNvPr id="8195"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¿Qué dice la Biblia acerca de los profetas?</a:t>
            </a:r>
          </a:p>
        </p:txBody>
      </p:sp>
      <p:sp>
        <p:nvSpPr>
          <p:cNvPr id="8196" name="Rectangle 3"/>
          <p:cNvSpPr>
            <a:spLocks noGrp="1" noChangeArrowheads="1"/>
          </p:cNvSpPr>
          <p:nvPr>
            <p:ph type="body" idx="1"/>
          </p:nvPr>
        </p:nvSpPr>
        <p:spPr/>
        <p:txBody>
          <a:bodyPr/>
          <a:lstStyle/>
          <a:p>
            <a:pPr eaLnBrk="1" hangingPunct="1"/>
            <a:r>
              <a:rPr lang="en-US" altLang="en-US" sz="2800" smtClean="0">
                <a:latin typeface="Candara" panose="020E0502030303020204" pitchFamily="34" charset="0"/>
              </a:rPr>
              <a:t>Los profetas en el NT:</a:t>
            </a:r>
          </a:p>
          <a:p>
            <a:pPr lvl="1" eaLnBrk="1" hangingPunct="1"/>
            <a:r>
              <a:rPr lang="en-US" altLang="en-US" sz="2400" smtClean="0">
                <a:latin typeface="Candara" panose="020E0502030303020204" pitchFamily="34" charset="0"/>
              </a:rPr>
              <a:t>En el NT hay profetas.  </a:t>
            </a:r>
          </a:p>
          <a:p>
            <a:pPr lvl="1" eaLnBrk="1" hangingPunct="1"/>
            <a:r>
              <a:rPr lang="en-US" altLang="en-US" sz="2400" smtClean="0">
                <a:latin typeface="Candara" panose="020E0502030303020204" pitchFamily="34" charset="0"/>
              </a:rPr>
              <a:t>Los apóstoles trabajaban como profetas (e.g., Juan el apóstol, Pedro, pero como apóstoles que en ocasión adelantaban predicciones de Dios.</a:t>
            </a:r>
          </a:p>
          <a:p>
            <a:pPr lvl="1" eaLnBrk="1" hangingPunct="1"/>
            <a:r>
              <a:rPr lang="en-US" altLang="en-US" sz="2400" smtClean="0">
                <a:latin typeface="Candara" panose="020E0502030303020204" pitchFamily="34" charset="0"/>
              </a:rPr>
              <a:t>¿Qué tipo de profetas operaban en el NT?</a:t>
            </a:r>
          </a:p>
          <a:p>
            <a:pPr lvl="1" eaLnBrk="1" hangingPunct="1"/>
            <a:r>
              <a:rPr lang="en-US" altLang="en-US" sz="2400" smtClean="0">
                <a:latin typeface="Candara" panose="020E0502030303020204" pitchFamily="34" charset="0"/>
              </a:rPr>
              <a:t>Hay dos etapas:</a:t>
            </a:r>
          </a:p>
          <a:p>
            <a:pPr lvl="2" eaLnBrk="1" hangingPunct="1"/>
            <a:r>
              <a:rPr lang="en-US" altLang="en-US" sz="2000" smtClean="0">
                <a:latin typeface="Candara" panose="020E0502030303020204" pitchFamily="34" charset="0"/>
              </a:rPr>
              <a:t>La función de los apóstoles era explicar el significado de los evangelios, a través del Espíritu Santo.</a:t>
            </a:r>
          </a:p>
          <a:p>
            <a:pPr lvl="2" eaLnBrk="1" hangingPunct="1"/>
            <a:r>
              <a:rPr lang="en-US" altLang="en-US" sz="2000" smtClean="0">
                <a:latin typeface="Candara" panose="020E0502030303020204" pitchFamily="34" charset="0"/>
              </a:rPr>
              <a:t>Esta explicación ocurre en las epístolas.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s-PR" altLang="en-US" smtClean="0"/>
              <a:t>www.iglesiabiblicabautista.org</a:t>
            </a:r>
          </a:p>
        </p:txBody>
      </p:sp>
      <p:sp>
        <p:nvSpPr>
          <p:cNvPr id="9219"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¿Qué dice la Biblia acerca de los profetas?</a:t>
            </a:r>
          </a:p>
        </p:txBody>
      </p:sp>
      <p:sp>
        <p:nvSpPr>
          <p:cNvPr id="9220" name="Rectangle 3"/>
          <p:cNvSpPr>
            <a:spLocks noGrp="1" noChangeArrowheads="1"/>
          </p:cNvSpPr>
          <p:nvPr>
            <p:ph type="body" idx="1"/>
          </p:nvPr>
        </p:nvSpPr>
        <p:spPr/>
        <p:txBody>
          <a:bodyPr/>
          <a:lstStyle/>
          <a:p>
            <a:pPr eaLnBrk="1" hangingPunct="1"/>
            <a:r>
              <a:rPr lang="en-US" altLang="en-US" sz="2800" smtClean="0">
                <a:latin typeface="Candara" panose="020E0502030303020204" pitchFamily="34" charset="0"/>
              </a:rPr>
              <a:t>Los profetas en el NT:</a:t>
            </a:r>
          </a:p>
          <a:p>
            <a:pPr lvl="1" eaLnBrk="1" hangingPunct="1"/>
            <a:r>
              <a:rPr lang="en-US" altLang="en-US" sz="2400" smtClean="0">
                <a:latin typeface="Candara" panose="020E0502030303020204" pitchFamily="34" charset="0"/>
              </a:rPr>
              <a:t>Mientras el evangelio se expandía, fue necesario que el evangelio fuera explicado; esto se hizo a través de las epístolas, hasta que el canon bíblico se completó.</a:t>
            </a:r>
          </a:p>
          <a:p>
            <a:pPr lvl="1" eaLnBrk="1" hangingPunct="1"/>
            <a:r>
              <a:rPr lang="en-US" altLang="en-US" sz="2400" smtClean="0">
                <a:latin typeface="Candara" panose="020E0502030303020204" pitchFamily="34" charset="0"/>
              </a:rPr>
              <a:t>Una vez el canon se completó, no se mencionan más lo profetas.</a:t>
            </a:r>
          </a:p>
          <a:p>
            <a:pPr lvl="1" eaLnBrk="1" hangingPunct="1"/>
            <a:r>
              <a:rPr lang="en-US" altLang="en-US" sz="2400" smtClean="0">
                <a:latin typeface="Candara" panose="020E0502030303020204" pitchFamily="34" charset="0"/>
              </a:rPr>
              <a:t>En </a:t>
            </a:r>
            <a:r>
              <a:rPr lang="en-US" altLang="en-US" sz="2400" smtClean="0">
                <a:solidFill>
                  <a:srgbClr val="FF0000"/>
                </a:solidFill>
                <a:latin typeface="Candara" panose="020E0502030303020204" pitchFamily="34" charset="0"/>
              </a:rPr>
              <a:t>Hechos 13</a:t>
            </a:r>
            <a:r>
              <a:rPr lang="en-US" altLang="en-US" sz="2400" smtClean="0">
                <a:latin typeface="Candara" panose="020E0502030303020204" pitchFamily="34" charset="0"/>
              </a:rPr>
              <a:t> y </a:t>
            </a:r>
            <a:r>
              <a:rPr lang="en-US" altLang="en-US" sz="2400" smtClean="0">
                <a:solidFill>
                  <a:srgbClr val="FF0000"/>
                </a:solidFill>
                <a:latin typeface="Candara" panose="020E0502030303020204" pitchFamily="34" charset="0"/>
              </a:rPr>
              <a:t>21</a:t>
            </a:r>
            <a:r>
              <a:rPr lang="en-US" altLang="en-US" sz="2400" smtClean="0">
                <a:latin typeface="Candara" panose="020E0502030303020204" pitchFamily="34" charset="0"/>
              </a:rPr>
              <a:t> se mencionan casos de profecía </a:t>
            </a:r>
            <a:r>
              <a:rPr lang="en-US" altLang="en-US" sz="2400" u="sng" smtClean="0">
                <a:latin typeface="Candara" panose="020E0502030303020204" pitchFamily="34" charset="0"/>
              </a:rPr>
              <a:t>específicos,</a:t>
            </a:r>
            <a:r>
              <a:rPr lang="en-US" altLang="en-US" sz="2400" smtClean="0">
                <a:latin typeface="Candara" panose="020E0502030303020204" pitchFamily="34" charset="0"/>
              </a:rPr>
              <a:t> donde ocurría en casos de extrema importancia y criticalidad.</a:t>
            </a:r>
            <a:endParaRPr lang="en-US" altLang="en-US" sz="2400" u="sng" smtClean="0">
              <a:latin typeface="Candara" panose="020E0502030303020204" pitchFamily="34"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s-PR" altLang="en-US" smtClean="0"/>
              <a:t>www.iglesiabiblicabautista.org</a:t>
            </a:r>
          </a:p>
        </p:txBody>
      </p:sp>
      <p:sp>
        <p:nvSpPr>
          <p:cNvPr id="10243"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¿Qué dice la Biblia acerca de los profetas?</a:t>
            </a:r>
          </a:p>
        </p:txBody>
      </p:sp>
      <p:sp>
        <p:nvSpPr>
          <p:cNvPr id="10244" name="Rectangle 3"/>
          <p:cNvSpPr>
            <a:spLocks noGrp="1" noChangeArrowheads="1"/>
          </p:cNvSpPr>
          <p:nvPr>
            <p:ph type="body" idx="1"/>
          </p:nvPr>
        </p:nvSpPr>
        <p:spPr/>
        <p:txBody>
          <a:bodyPr/>
          <a:lstStyle/>
          <a:p>
            <a:pPr eaLnBrk="1" hangingPunct="1"/>
            <a:r>
              <a:rPr lang="en-US" altLang="en-US" sz="2800" smtClean="0">
                <a:latin typeface="Candara" panose="020E0502030303020204" pitchFamily="34" charset="0"/>
              </a:rPr>
              <a:t>Los profetas en el NT:</a:t>
            </a:r>
          </a:p>
          <a:p>
            <a:pPr lvl="1" eaLnBrk="1" hangingPunct="1"/>
            <a:r>
              <a:rPr lang="en-US" altLang="en-US" sz="2400" smtClean="0">
                <a:latin typeface="Candara" panose="020E0502030303020204" pitchFamily="34" charset="0"/>
              </a:rPr>
              <a:t>Después de esto, también desaparece esta función de profecía, al igual que la función apostólica-profética (la que mencionamos en el slide anterior).</a:t>
            </a:r>
          </a:p>
          <a:p>
            <a:pPr lvl="1" eaLnBrk="1" hangingPunct="1"/>
            <a:r>
              <a:rPr lang="en-US" altLang="en-US" sz="2400" smtClean="0">
                <a:latin typeface="Candara" panose="020E0502030303020204" pitchFamily="34" charset="0"/>
              </a:rPr>
              <a:t>Una vez se autentifica el evangelio, los profetas, en su función de revelar el futuro, cesan.</a:t>
            </a:r>
          </a:p>
          <a:p>
            <a:pPr lvl="1" eaLnBrk="1" hangingPunct="1"/>
            <a:r>
              <a:rPr lang="en-US" altLang="en-US" sz="2400" smtClean="0">
                <a:latin typeface="Candara" panose="020E0502030303020204" pitchFamily="34" charset="0"/>
              </a:rPr>
              <a:t>Y entonces retienen la función de proclamadores.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s-PR" altLang="en-US" smtClean="0"/>
              <a:t>www.iglesiabiblicabautista.org</a:t>
            </a:r>
          </a:p>
        </p:txBody>
      </p:sp>
      <p:sp>
        <p:nvSpPr>
          <p:cNvPr id="11267"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¿Qué dice la Biblia acerca de los profetas?</a:t>
            </a:r>
          </a:p>
        </p:txBody>
      </p:sp>
      <p:sp>
        <p:nvSpPr>
          <p:cNvPr id="11268" name="Rectangle 4"/>
          <p:cNvSpPr>
            <a:spLocks noGrp="1" noChangeArrowheads="1"/>
          </p:cNvSpPr>
          <p:nvPr>
            <p:ph type="body" idx="1"/>
          </p:nvPr>
        </p:nvSpPr>
        <p:spPr/>
        <p:txBody>
          <a:bodyPr/>
          <a:lstStyle/>
          <a:p>
            <a:pPr eaLnBrk="1" hangingPunct="1"/>
            <a:r>
              <a:rPr lang="es-PR" altLang="en-US" smtClean="0">
                <a:solidFill>
                  <a:srgbClr val="000000"/>
                </a:solidFill>
                <a:latin typeface="Candara" panose="020E0502030303020204" pitchFamily="34" charset="0"/>
              </a:rPr>
              <a:t>El último de los profetas (profetas en el sentido de relatar eventos del futuro) fue Juan el Bautista:</a:t>
            </a:r>
          </a:p>
          <a:p>
            <a:pPr eaLnBrk="1" hangingPunct="1"/>
            <a:r>
              <a:rPr lang="es-PR" altLang="en-US" smtClean="0">
                <a:solidFill>
                  <a:srgbClr val="000000"/>
                </a:solidFill>
                <a:latin typeface="Candara" panose="020E0502030303020204" pitchFamily="34" charset="0"/>
              </a:rPr>
              <a:t>"</a:t>
            </a:r>
            <a:r>
              <a:rPr lang="es-ES" altLang="en-US" i="1" smtClean="0">
                <a:solidFill>
                  <a:srgbClr val="000000"/>
                </a:solidFill>
                <a:latin typeface="Candara" panose="020E0502030303020204" pitchFamily="34" charset="0"/>
              </a:rPr>
              <a:t>La ley y los profetas </a:t>
            </a:r>
            <a:r>
              <a:rPr lang="es-ES" altLang="en-US" i="1" u="sng" smtClean="0">
                <a:solidFill>
                  <a:srgbClr val="000000"/>
                </a:solidFill>
                <a:latin typeface="Candara" panose="020E0502030303020204" pitchFamily="34" charset="0"/>
              </a:rPr>
              <a:t>eran hasta Juan</a:t>
            </a:r>
            <a:r>
              <a:rPr lang="es-ES" altLang="en-US" i="1" smtClean="0">
                <a:solidFill>
                  <a:srgbClr val="000000"/>
                </a:solidFill>
                <a:latin typeface="Candara" panose="020E0502030303020204" pitchFamily="34" charset="0"/>
              </a:rPr>
              <a:t>; desde entonces el reino de Dios es anunciado, y todos se esfuerzan por entrar en él.</a:t>
            </a:r>
            <a:r>
              <a:rPr lang="es-PR" altLang="en-US" smtClean="0">
                <a:solidFill>
                  <a:srgbClr val="000000"/>
                </a:solidFill>
                <a:latin typeface="Candara" panose="020E0502030303020204" pitchFamily="34" charset="0"/>
              </a:rPr>
              <a:t>" </a:t>
            </a:r>
          </a:p>
          <a:p>
            <a:pPr eaLnBrk="1" hangingPunct="1">
              <a:buFont typeface="Wingdings" panose="05000000000000000000" pitchFamily="2" charset="2"/>
              <a:buNone/>
            </a:pPr>
            <a:r>
              <a:rPr lang="es-PR" altLang="en-US" smtClean="0">
                <a:solidFill>
                  <a:srgbClr val="000000"/>
                </a:solidFill>
                <a:latin typeface="Candara" panose="020E0502030303020204" pitchFamily="34" charset="0"/>
              </a:rPr>
              <a:t>	</a:t>
            </a:r>
            <a:r>
              <a:rPr lang="es-PR" altLang="en-US" smtClean="0">
                <a:solidFill>
                  <a:schemeClr val="hlink"/>
                </a:solidFill>
                <a:latin typeface="Candara" panose="020E0502030303020204" pitchFamily="34" charset="0"/>
              </a:rPr>
              <a:t>(Lucas 16.16, RVR60)</a:t>
            </a:r>
            <a:r>
              <a:rPr lang="es-PR" altLang="en-US" smtClean="0">
                <a:solidFill>
                  <a:srgbClr val="000000"/>
                </a:solidFill>
                <a:latin typeface="Candara" panose="020E0502030303020204" pitchFamily="34" charset="0"/>
              </a:rPr>
              <a:t> </a:t>
            </a:r>
            <a:endParaRPr lang="es-PR" altLang="en-US" baseline="30000" smtClean="0">
              <a:solidFill>
                <a:srgbClr val="000000"/>
              </a:solidFill>
              <a:latin typeface="Candara" panose="020E0502030303020204" pitchFamily="34" charset="0"/>
              <a:hlinkClick r:id="" action="ppaction://noaction"/>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s-PR" altLang="en-US" smtClean="0"/>
              <a:t>www.iglesiabiblicabautista.org</a:t>
            </a:r>
          </a:p>
        </p:txBody>
      </p:sp>
      <p:sp>
        <p:nvSpPr>
          <p:cNvPr id="12291"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¿Qué dice la Biblia acerca de los profetas?</a:t>
            </a:r>
          </a:p>
        </p:txBody>
      </p:sp>
      <p:sp>
        <p:nvSpPr>
          <p:cNvPr id="12292" name="Rectangle 3"/>
          <p:cNvSpPr>
            <a:spLocks noGrp="1" noChangeArrowheads="1"/>
          </p:cNvSpPr>
          <p:nvPr>
            <p:ph type="body" idx="1"/>
          </p:nvPr>
        </p:nvSpPr>
        <p:spPr/>
        <p:txBody>
          <a:bodyPr/>
          <a:lstStyle/>
          <a:p>
            <a:pPr lvl="1" eaLnBrk="1" hangingPunct="1"/>
            <a:r>
              <a:rPr lang="es-PR" altLang="en-US" smtClean="0">
                <a:latin typeface="Candara" panose="020E0502030303020204" pitchFamily="34" charset="0"/>
              </a:rPr>
              <a:t>En la actualidad, ya no hay nueva revelación, porque las Escrituras están completas.</a:t>
            </a:r>
          </a:p>
          <a:p>
            <a:pPr lvl="1" eaLnBrk="1" hangingPunct="1"/>
            <a:r>
              <a:rPr lang="es-PR" altLang="en-US" smtClean="0">
                <a:latin typeface="Candara" panose="020E0502030303020204" pitchFamily="34" charset="0"/>
              </a:rPr>
              <a:t>Por lo tanto, lo que el Nuevo Testamento llama profetas, mas bien son portavoces, en el sentido de declarar el mensaje de Dios (el que está escrito en la Biblia).</a:t>
            </a:r>
          </a:p>
          <a:p>
            <a:pPr lvl="1" eaLnBrk="1" hangingPunct="1"/>
            <a:r>
              <a:rPr lang="es-PR" altLang="en-US" smtClean="0">
                <a:latin typeface="Candara" panose="020E0502030303020204" pitchFamily="34" charset="0"/>
              </a:rPr>
              <a:t>Por ejemplo: pastores, predicadores, evangelistas.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s-PR" altLang="en-US">
                <a:latin typeface="Candara" panose="020E0502030303020204" pitchFamily="34" charset="0"/>
              </a:rPr>
              <a:t>Antiguo Testamento</a:t>
            </a:r>
          </a:p>
        </p:txBody>
      </p:sp>
      <p:sp>
        <p:nvSpPr>
          <p:cNvPr id="25603" name="Rectangle 3"/>
          <p:cNvSpPr>
            <a:spLocks noGrp="1" noChangeArrowheads="1"/>
          </p:cNvSpPr>
          <p:nvPr>
            <p:ph type="body" idx="1"/>
          </p:nvPr>
        </p:nvSpPr>
        <p:spPr/>
        <p:txBody>
          <a:bodyPr/>
          <a:lstStyle/>
          <a:p>
            <a:r>
              <a:rPr lang="es-PR" altLang="en-US">
                <a:latin typeface="Candara" panose="020E0502030303020204" pitchFamily="34" charset="0"/>
              </a:rPr>
              <a:t>Éxodo 14.13:</a:t>
            </a:r>
          </a:p>
          <a:p>
            <a:pPr>
              <a:buFont typeface="Wingdings" panose="05000000000000000000" pitchFamily="2" charset="2"/>
              <a:buNone/>
            </a:pPr>
            <a:r>
              <a:rPr lang="es-PR" altLang="en-US">
                <a:effectLst/>
                <a:latin typeface="Candara" panose="020E0502030303020204" pitchFamily="34" charset="0"/>
              </a:rPr>
              <a:t>	</a:t>
            </a:r>
            <a:r>
              <a:rPr lang="es-PR" altLang="en-US" sz="2800">
                <a:effectLst/>
                <a:latin typeface="Candara" panose="020E0502030303020204" pitchFamily="34" charset="0"/>
              </a:rPr>
              <a:t>13 Y Moisés dijo al pueblo: No temáis; estad firmes, y ved la salvación que Jehová hará hoy con vosotros; porque los egipcios que hoy habéis visto, nunca más para siempre los veréis.</a:t>
            </a:r>
          </a:p>
          <a:p>
            <a:pPr>
              <a:buFont typeface="Wingdings" panose="05000000000000000000" pitchFamily="2" charset="2"/>
              <a:buNone/>
            </a:pPr>
            <a:r>
              <a:rPr lang="es-PR" altLang="en-US" sz="2800">
                <a:effectLst/>
                <a:latin typeface="Candara" panose="020E0502030303020204" pitchFamily="34" charset="0"/>
              </a:rPr>
              <a:t>	14 Jehová peleará por vosotros, y vosotros estaréis tranquilos.</a:t>
            </a:r>
            <a:endParaRPr lang="es-PR" altLang="en-US" sz="2800">
              <a:latin typeface="Candara" panose="020E0502030303020204" pitchFamily="34" charset="0"/>
            </a:endParaRPr>
          </a:p>
        </p:txBody>
      </p:sp>
    </p:spTree>
    <p:extLst>
      <p:ext uri="{BB962C8B-B14F-4D97-AF65-F5344CB8AC3E}">
        <p14:creationId xmlns:p14="http://schemas.microsoft.com/office/powerpoint/2010/main" val="232536659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s-PR" altLang="en-US" smtClean="0"/>
              <a:t>www.iglesiabiblicabautista.org</a:t>
            </a:r>
          </a:p>
        </p:txBody>
      </p:sp>
      <p:sp>
        <p:nvSpPr>
          <p:cNvPr id="13315"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¿Qué dice la Biblia acerca de los profetas?</a:t>
            </a:r>
          </a:p>
        </p:txBody>
      </p:sp>
      <p:sp>
        <p:nvSpPr>
          <p:cNvPr id="13316" name="Rectangle 3"/>
          <p:cNvSpPr>
            <a:spLocks noGrp="1" noChangeArrowheads="1"/>
          </p:cNvSpPr>
          <p:nvPr>
            <p:ph type="body" idx="1"/>
          </p:nvPr>
        </p:nvSpPr>
        <p:spPr/>
        <p:txBody>
          <a:bodyPr/>
          <a:lstStyle/>
          <a:p>
            <a:pPr eaLnBrk="1" hangingPunct="1"/>
            <a:r>
              <a:rPr lang="es-PR" altLang="en-US" smtClean="0">
                <a:solidFill>
                  <a:srgbClr val="000000"/>
                </a:solidFill>
                <a:latin typeface="Candara" panose="020E0502030303020204" pitchFamily="34" charset="0"/>
              </a:rPr>
              <a:t>"</a:t>
            </a:r>
            <a:r>
              <a:rPr lang="es-ES" altLang="en-US" i="1" smtClean="0">
                <a:solidFill>
                  <a:srgbClr val="000000"/>
                </a:solidFill>
                <a:latin typeface="Candara" panose="020E0502030303020204" pitchFamily="34" charset="0"/>
              </a:rPr>
              <a:t>Y a unos puso Dios en la iglesia, primeramente apóstoles, luego profetas, lo tercero maestros, luego los que hacen milagros, después los que sanan, los que ayudan, los que administran, los que tienen don de lenguas.</a:t>
            </a:r>
            <a:r>
              <a:rPr lang="es-PR" altLang="en-US" smtClean="0">
                <a:solidFill>
                  <a:srgbClr val="000000"/>
                </a:solidFill>
                <a:latin typeface="Candara" panose="020E0502030303020204" pitchFamily="34" charset="0"/>
              </a:rPr>
              <a:t>" </a:t>
            </a:r>
          </a:p>
          <a:p>
            <a:pPr eaLnBrk="1" hangingPunct="1">
              <a:buFont typeface="Wingdings" panose="05000000000000000000" pitchFamily="2" charset="2"/>
              <a:buNone/>
            </a:pPr>
            <a:r>
              <a:rPr lang="es-PR" altLang="en-US" smtClean="0">
                <a:solidFill>
                  <a:srgbClr val="000000"/>
                </a:solidFill>
                <a:latin typeface="Candara" panose="020E0502030303020204" pitchFamily="34" charset="0"/>
              </a:rPr>
              <a:t>	</a:t>
            </a:r>
            <a:r>
              <a:rPr lang="es-PR" altLang="en-US" smtClean="0">
                <a:solidFill>
                  <a:schemeClr val="hlink"/>
                </a:solidFill>
                <a:latin typeface="Candara" panose="020E0502030303020204" pitchFamily="34" charset="0"/>
              </a:rPr>
              <a:t>(1 Corintios 12.28, RVR60)</a:t>
            </a:r>
            <a:endParaRPr lang="es-PR" altLang="en-US" smtClean="0">
              <a:solidFill>
                <a:schemeClr val="hlink"/>
              </a:solidFill>
              <a:latin typeface="Candara" panose="020E0502030303020204" pitchFamily="34" charset="0"/>
              <a:hlinkClick r:id="" action="ppaction://noaction"/>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s-PR" altLang="en-US" smtClean="0"/>
              <a:t>www.iglesiabiblicabautista.org</a:t>
            </a:r>
          </a:p>
        </p:txBody>
      </p:sp>
      <p:sp>
        <p:nvSpPr>
          <p:cNvPr id="14339"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¿Qué dice la Biblia acerca de los profetas?</a:t>
            </a:r>
          </a:p>
        </p:txBody>
      </p:sp>
      <p:sp>
        <p:nvSpPr>
          <p:cNvPr id="14340" name="Rectangle 3"/>
          <p:cNvSpPr>
            <a:spLocks noGrp="1" noChangeArrowheads="1"/>
          </p:cNvSpPr>
          <p:nvPr>
            <p:ph type="body" idx="1"/>
          </p:nvPr>
        </p:nvSpPr>
        <p:spPr/>
        <p:txBody>
          <a:bodyPr/>
          <a:lstStyle/>
          <a:p>
            <a:pPr eaLnBrk="1" hangingPunct="1"/>
            <a:r>
              <a:rPr lang="en-US" altLang="en-US" smtClean="0">
                <a:solidFill>
                  <a:srgbClr val="000000"/>
                </a:solidFill>
                <a:latin typeface="Candara" panose="020E0502030303020204" pitchFamily="34" charset="0"/>
              </a:rPr>
              <a:t>Aquí profetas se refiere a los predicadores, proclamadores de la Palabra de Dios</a:t>
            </a:r>
          </a:p>
          <a:p>
            <a:pPr eaLnBrk="1" hangingPunct="1"/>
            <a:r>
              <a:rPr lang="en-US" altLang="en-US" smtClean="0">
                <a:solidFill>
                  <a:srgbClr val="000000"/>
                </a:solidFill>
                <a:latin typeface="Candara" panose="020E0502030303020204" pitchFamily="34" charset="0"/>
              </a:rPr>
              <a:t>Por esto es claro que cuando dice “profetas”, infiere a los predicadores, que eran la 2da función de importancia en la iglesia.</a:t>
            </a:r>
          </a:p>
          <a:p>
            <a:pPr eaLnBrk="1" hangingPunct="1"/>
            <a:r>
              <a:rPr lang="en-US" altLang="en-US" smtClean="0">
                <a:solidFill>
                  <a:srgbClr val="000000"/>
                </a:solidFill>
                <a:latin typeface="Candara" panose="020E0502030303020204" pitchFamily="34" charset="0"/>
              </a:rPr>
              <a:t>Veamos el contexto en </a:t>
            </a:r>
            <a:r>
              <a:rPr lang="en-US" altLang="en-US" smtClean="0">
                <a:solidFill>
                  <a:srgbClr val="FF0000"/>
                </a:solidFill>
                <a:latin typeface="Candara" panose="020E0502030303020204" pitchFamily="34" charset="0"/>
              </a:rPr>
              <a:t>1ra Corintios 13</a:t>
            </a:r>
            <a:r>
              <a:rPr lang="en-US" altLang="en-US" smtClean="0">
                <a:solidFill>
                  <a:srgbClr val="000000"/>
                </a:solidFill>
                <a:latin typeface="Candara" panose="020E0502030303020204" pitchFamily="34" charset="0"/>
              </a:rPr>
              <a:t>:</a:t>
            </a:r>
          </a:p>
          <a:p>
            <a:pPr eaLnBrk="1" hangingPunct="1"/>
            <a:endParaRPr lang="es-PR" altLang="en-US" smtClean="0">
              <a:solidFill>
                <a:schemeClr val="hlink"/>
              </a:solidFill>
              <a:latin typeface="Candara" panose="020E0502030303020204" pitchFamily="34" charset="0"/>
              <a:hlinkClick r:id="" action="ppaction://noaction"/>
            </a:endParaRPr>
          </a:p>
        </p:txBody>
      </p:sp>
      <mc:AlternateContent xmlns:mc="http://schemas.openxmlformats.org/markup-compatibility/2006" xmlns:p14="http://schemas.microsoft.com/office/powerpoint/2010/main">
        <mc:Choice Requires="p14">
          <p:contentPart p14:bwMode="auto" r:id="rId3">
            <p14:nvContentPartPr>
              <p14:cNvPr id="4109" name="Ink 19"/>
              <p14:cNvContentPartPr>
                <a14:cpLocks xmlns:a14="http://schemas.microsoft.com/office/drawing/2010/main" noRot="1" noChangeAspect="1" noEditPoints="1" noChangeArrowheads="1" noChangeShapeType="1"/>
              </p14:cNvContentPartPr>
              <p14:nvPr/>
            </p14:nvContentPartPr>
            <p14:xfrm>
              <a:off x="2147483647" y="2147483647"/>
              <a:ext cx="0" cy="0"/>
            </p14:xfrm>
          </p:contentPart>
        </mc:Choice>
        <mc:Fallback xmlns="">
          <p:pic>
            <p:nvPicPr>
              <p:cNvPr id="4109" name="Ink 19"/>
              <p:cNvPicPr>
                <a:picLocks noRot="1" noChangeAspect="1" noEditPoints="1" noChangeArrowheads="1" noChangeShapeType="1"/>
              </p:cNvPicPr>
              <p:nvPr/>
            </p:nvPicPr>
            <p:blipFill>
              <a:blip r:embed="rId4"/>
              <a:stretch>
                <a:fillRect/>
              </a:stretch>
            </p:blipFill>
            <p:spPr>
              <a:xfrm>
                <a:off x="2147483647" y="2147483647"/>
                <a:ext cx="0" cy="0"/>
              </a:xfrm>
              <a:prstGeom prst="rect">
                <a:avLst/>
              </a:prstGeom>
            </p:spPr>
          </p:pic>
        </mc:Fallback>
      </mc:AlternateContent>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s-PR" altLang="en-US" smtClean="0"/>
              <a:t>www.iglesiabiblicabautista.org</a:t>
            </a:r>
          </a:p>
        </p:txBody>
      </p:sp>
      <p:sp>
        <p:nvSpPr>
          <p:cNvPr id="15363"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¿Qué dice la Biblia acerca de los profetas?</a:t>
            </a:r>
          </a:p>
        </p:txBody>
      </p:sp>
      <p:sp>
        <p:nvSpPr>
          <p:cNvPr id="4112" name="Rectangle 3"/>
          <p:cNvSpPr>
            <a:spLocks noGrp="1" noChangeArrowheads="1"/>
          </p:cNvSpPr>
          <p:nvPr>
            <p:ph type="body" idx="1"/>
          </p:nvPr>
        </p:nvSpPr>
        <p:spPr/>
        <p:txBody>
          <a:bodyPr/>
          <a:lstStyle/>
          <a:p>
            <a:pPr>
              <a:defRPr/>
            </a:pPr>
            <a:r>
              <a:rPr lang="es-ES" dirty="0">
                <a:latin typeface="Candara" panose="020E0502030303020204" pitchFamily="34" charset="0"/>
              </a:rPr>
              <a:t>“</a:t>
            </a:r>
            <a:r>
              <a:rPr lang="es-ES" i="1" dirty="0">
                <a:latin typeface="Candara" panose="020E0502030303020204" pitchFamily="34" charset="0"/>
              </a:rPr>
              <a:t>El amor nunca deja de ser; </a:t>
            </a:r>
            <a:r>
              <a:rPr lang="es-ES" i="1" u="sng" dirty="0">
                <a:latin typeface="Candara" panose="020E0502030303020204" pitchFamily="34" charset="0"/>
              </a:rPr>
              <a:t>pero las profecías se acabarán</a:t>
            </a:r>
            <a:r>
              <a:rPr lang="es-ES" i="1" dirty="0">
                <a:latin typeface="Candara" panose="020E0502030303020204" pitchFamily="34" charset="0"/>
              </a:rPr>
              <a:t>, y cesarán las lenguas, y la ciencia acabará. Porque en parte conocemos, y en parte profetizamos;</a:t>
            </a:r>
            <a:r>
              <a:rPr lang="es-ES" dirty="0">
                <a:latin typeface="Candara" panose="020E0502030303020204" pitchFamily="34" charset="0"/>
              </a:rPr>
              <a:t>” </a:t>
            </a:r>
            <a:endParaRPr lang="es-ES" dirty="0" smtClean="0">
              <a:latin typeface="Candara" panose="020E0502030303020204" pitchFamily="34" charset="0"/>
            </a:endParaRPr>
          </a:p>
          <a:p>
            <a:pPr marL="0" indent="0">
              <a:buFont typeface="Wingdings" panose="05000000000000000000" pitchFamily="2" charset="2"/>
              <a:buNone/>
              <a:defRPr/>
            </a:pPr>
            <a:r>
              <a:rPr lang="es-ES" dirty="0">
                <a:solidFill>
                  <a:srgbClr val="FF0000"/>
                </a:solidFill>
                <a:latin typeface="Candara" panose="020E0502030303020204" pitchFamily="34" charset="0"/>
              </a:rPr>
              <a:t>	</a:t>
            </a:r>
            <a:r>
              <a:rPr lang="es-ES" dirty="0" smtClean="0">
                <a:solidFill>
                  <a:srgbClr val="FF0000"/>
                </a:solidFill>
                <a:latin typeface="Candara" panose="020E0502030303020204" pitchFamily="34" charset="0"/>
              </a:rPr>
              <a:t>(</a:t>
            </a:r>
            <a:r>
              <a:rPr lang="es-ES" dirty="0">
                <a:solidFill>
                  <a:srgbClr val="FF0000"/>
                </a:solidFill>
                <a:latin typeface="Candara" panose="020E0502030303020204" pitchFamily="34" charset="0"/>
              </a:rPr>
              <a:t>1 Corintios 13.8–9, RVR60) </a:t>
            </a:r>
          </a:p>
        </p:txBody>
      </p:sp>
      <mc:AlternateContent xmlns:mc="http://schemas.openxmlformats.org/markup-compatibility/2006" xmlns:p14="http://schemas.microsoft.com/office/powerpoint/2010/main">
        <mc:Choice Requires="p14">
          <p:contentPart p14:bwMode="auto" r:id="rId3">
            <p14:nvContentPartPr>
              <p14:cNvPr id="4109" name="Ink 19"/>
              <p14:cNvContentPartPr>
                <a14:cpLocks xmlns:a14="http://schemas.microsoft.com/office/drawing/2010/main" noRot="1" noChangeAspect="1" noEditPoints="1" noChangeArrowheads="1" noChangeShapeType="1"/>
              </p14:cNvContentPartPr>
              <p14:nvPr/>
            </p14:nvContentPartPr>
            <p14:xfrm>
              <a:off x="2147483647" y="2147483647"/>
              <a:ext cx="0" cy="0"/>
            </p14:xfrm>
          </p:contentPart>
        </mc:Choice>
        <mc:Fallback xmlns="">
          <p:pic>
            <p:nvPicPr>
              <p:cNvPr id="4109" name="Ink 19"/>
              <p:cNvPicPr>
                <a:picLocks noRot="1" noChangeAspect="1" noEditPoints="1" noChangeArrowheads="1" noChangeShapeType="1"/>
              </p:cNvPicPr>
              <p:nvPr/>
            </p:nvPicPr>
            <p:blipFill>
              <a:blip r:embed="rId4"/>
              <a:stretch>
                <a:fillRect/>
              </a:stretch>
            </p:blipFill>
            <p:spPr>
              <a:xfrm>
                <a:off x="2147483647" y="2147483647"/>
                <a:ext cx="0" cy="0"/>
              </a:xfrm>
              <a:prstGeom prst="rect">
                <a:avLst/>
              </a:prstGeom>
            </p:spPr>
          </p:pic>
        </mc:Fallback>
      </mc:AlternateContent>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s-PR" altLang="en-US" smtClean="0"/>
              <a:t>www.iglesiabiblicabautista.org</a:t>
            </a:r>
          </a:p>
        </p:txBody>
      </p:sp>
      <p:sp>
        <p:nvSpPr>
          <p:cNvPr id="16387"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¿Qué dice la Biblia acerca de los profetas?</a:t>
            </a:r>
          </a:p>
        </p:txBody>
      </p:sp>
      <p:sp>
        <p:nvSpPr>
          <p:cNvPr id="16388" name="Rectangle 3"/>
          <p:cNvSpPr>
            <a:spLocks noGrp="1" noChangeArrowheads="1"/>
          </p:cNvSpPr>
          <p:nvPr>
            <p:ph type="body" idx="1"/>
          </p:nvPr>
        </p:nvSpPr>
        <p:spPr/>
        <p:txBody>
          <a:bodyPr/>
          <a:lstStyle/>
          <a:p>
            <a:pPr eaLnBrk="1" hangingPunct="1"/>
            <a:r>
              <a:rPr lang="en-US" altLang="en-US" smtClean="0">
                <a:solidFill>
                  <a:srgbClr val="000000"/>
                </a:solidFill>
                <a:latin typeface="Candara" panose="020E0502030303020204" pitchFamily="34" charset="0"/>
              </a:rPr>
              <a:t>Dios ciertamente puso profetas, los cuales tuvieron su tiempo y ministerio, hasta Juan quien fue el último de ellos, como hemos visto.</a:t>
            </a:r>
          </a:p>
          <a:p>
            <a:pPr eaLnBrk="1" hangingPunct="1"/>
            <a:r>
              <a:rPr lang="en-US" altLang="en-US" smtClean="0">
                <a:solidFill>
                  <a:srgbClr val="000000"/>
                </a:solidFill>
                <a:latin typeface="Candara" panose="020E0502030303020204" pitchFamily="34" charset="0"/>
              </a:rPr>
              <a:t>Ya la revelación de Dios está cerrada (La Biblia), y por ende, no hay profetas en el sentido como la Biblia los llama (como por ejemplo, Elías, Isaías). </a:t>
            </a:r>
            <a:endParaRPr lang="es-PR" altLang="en-US" smtClean="0">
              <a:solidFill>
                <a:schemeClr val="hlink"/>
              </a:solidFill>
              <a:latin typeface="Candara" panose="020E0502030303020204" pitchFamily="34" charset="0"/>
              <a:hlinkClick r:id="" action="ppaction://noaction"/>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4"/>
          <p:cNvSpPr>
            <a:spLocks noGrp="1" noChangeArrowheads="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s-PR" altLang="en-US" smtClean="0">
                <a:latin typeface="Arial" panose="020B0604020202020204" pitchFamily="34" charset="0"/>
              </a:rPr>
              <a:t>(787) 890-0118</a:t>
            </a:r>
          </a:p>
          <a:p>
            <a:pPr eaLnBrk="1" hangingPunct="1"/>
            <a:r>
              <a:rPr lang="es-PR" altLang="en-US" smtClean="0">
                <a:latin typeface="Arial" panose="020B0604020202020204" pitchFamily="34" charset="0"/>
              </a:rPr>
              <a:t>www.iglesiabiblicabautista.org</a:t>
            </a:r>
          </a:p>
        </p:txBody>
      </p:sp>
      <p:sp>
        <p:nvSpPr>
          <p:cNvPr id="17411" name="Rectangle 15"/>
          <p:cNvSpPr>
            <a:spLocks noGrp="1" noChangeArrowheads="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s-PR" altLang="en-US" smtClean="0">
                <a:latin typeface="Arial" panose="020B0604020202020204" pitchFamily="34" charset="0"/>
              </a:rPr>
              <a:t>Iglesia Bíblica Bautista de Aguadilla</a:t>
            </a:r>
          </a:p>
        </p:txBody>
      </p:sp>
      <p:sp>
        <p:nvSpPr>
          <p:cNvPr id="17412" name="Rectangle 4"/>
          <p:cNvSpPr>
            <a:spLocks noGrp="1" noChangeArrowheads="1"/>
          </p:cNvSpPr>
          <p:nvPr>
            <p:ph type="ctrTitle"/>
          </p:nvPr>
        </p:nvSpPr>
        <p:spPr/>
        <p:txBody>
          <a:bodyPr/>
          <a:lstStyle/>
          <a:p>
            <a:pPr eaLnBrk="1" hangingPunct="1"/>
            <a:r>
              <a:rPr lang="es-PR" altLang="en-US" sz="6000" smtClean="0">
                <a:latin typeface="Candara" panose="020E0502030303020204" pitchFamily="34" charset="0"/>
              </a:rPr>
              <a:t>Apóstoles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s-PR" altLang="en-US" smtClean="0"/>
              <a:t>www.iglesiabiblicabautista.org</a:t>
            </a:r>
          </a:p>
        </p:txBody>
      </p:sp>
      <p:sp>
        <p:nvSpPr>
          <p:cNvPr id="18435"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¿Qué dice la Biblia acerca de los apóstoles?</a:t>
            </a:r>
          </a:p>
        </p:txBody>
      </p:sp>
      <p:sp>
        <p:nvSpPr>
          <p:cNvPr id="18436" name="Rectangle 3"/>
          <p:cNvSpPr>
            <a:spLocks noGrp="1" noChangeArrowheads="1"/>
          </p:cNvSpPr>
          <p:nvPr>
            <p:ph type="body" idx="1"/>
          </p:nvPr>
        </p:nvSpPr>
        <p:spPr/>
        <p:txBody>
          <a:bodyPr/>
          <a:lstStyle/>
          <a:p>
            <a:pPr eaLnBrk="1" hangingPunct="1"/>
            <a:r>
              <a:rPr lang="es-PR" altLang="en-US" smtClean="0">
                <a:latin typeface="Candara" panose="020E0502030303020204" pitchFamily="34" charset="0"/>
              </a:rPr>
              <a:t>La Biblia da dos requisitos, que un apóstol tiene que poseer, para ser un apóstol. </a:t>
            </a:r>
            <a:endParaRPr lang="es-PR" altLang="en-US" b="1" smtClean="0">
              <a:latin typeface="Candara" panose="020E0502030303020204" pitchFamily="34" charset="0"/>
            </a:endParaRPr>
          </a:p>
          <a:p>
            <a:pPr lvl="1" eaLnBrk="1" hangingPunct="1"/>
            <a:r>
              <a:rPr lang="es-PR" altLang="en-US" b="1" smtClean="0">
                <a:latin typeface="Candara" panose="020E0502030303020204" pitchFamily="34" charset="0"/>
              </a:rPr>
              <a:t>I.</a:t>
            </a:r>
            <a:r>
              <a:rPr lang="es-PR" altLang="en-US" smtClean="0">
                <a:latin typeface="Candara" panose="020E0502030303020204" pitchFamily="34" charset="0"/>
              </a:rPr>
              <a:t> El apóstol tiene que ser un </a:t>
            </a:r>
            <a:r>
              <a:rPr lang="es-PR" altLang="en-US" u="sng" smtClean="0">
                <a:latin typeface="Candara" panose="020E0502030303020204" pitchFamily="34" charset="0"/>
              </a:rPr>
              <a:t>testigo ocular</a:t>
            </a:r>
            <a:r>
              <a:rPr lang="es-PR" altLang="en-US" smtClean="0">
                <a:latin typeface="Candara" panose="020E0502030303020204" pitchFamily="34" charset="0"/>
              </a:rPr>
              <a:t> del Cristo resucitado. </a:t>
            </a:r>
            <a:br>
              <a:rPr lang="es-PR" altLang="en-US" smtClean="0">
                <a:latin typeface="Candara" panose="020E0502030303020204" pitchFamily="34" charset="0"/>
              </a:rPr>
            </a:br>
            <a:r>
              <a:rPr lang="es-PR" altLang="en-US" smtClean="0">
                <a:solidFill>
                  <a:schemeClr val="hlink"/>
                </a:solidFill>
                <a:latin typeface="Candara" panose="020E0502030303020204" pitchFamily="34" charset="0"/>
              </a:rPr>
              <a:t>(Hechos 1:21-26; 1 Corintios 9:1-2; 15:5-9).</a:t>
            </a:r>
            <a:r>
              <a:rPr lang="es-PR" altLang="en-US" smtClean="0">
                <a:latin typeface="Candara" panose="020E0502030303020204" pitchFamily="34" charset="0"/>
              </a:rPr>
              <a:t> </a:t>
            </a:r>
            <a:endParaRPr lang="es-PR" altLang="en-US" b="1" smtClean="0">
              <a:latin typeface="Candara" panose="020E0502030303020204" pitchFamily="34"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s-PR" altLang="en-US" smtClean="0"/>
              <a:t>www.iglesiabiblicabautista.org</a:t>
            </a:r>
          </a:p>
        </p:txBody>
      </p:sp>
      <p:sp>
        <p:nvSpPr>
          <p:cNvPr id="19459"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¿Qué dice la Biblia acerca de los apóstoles?</a:t>
            </a:r>
          </a:p>
        </p:txBody>
      </p:sp>
      <p:sp>
        <p:nvSpPr>
          <p:cNvPr id="19460" name="Rectangle 3"/>
          <p:cNvSpPr>
            <a:spLocks noGrp="1" noChangeArrowheads="1"/>
          </p:cNvSpPr>
          <p:nvPr>
            <p:ph type="body" idx="1"/>
          </p:nvPr>
        </p:nvSpPr>
        <p:spPr/>
        <p:txBody>
          <a:bodyPr/>
          <a:lstStyle/>
          <a:p>
            <a:pPr eaLnBrk="1" hangingPunct="1"/>
            <a:r>
              <a:rPr lang="es-PR" altLang="en-US" smtClean="0">
                <a:solidFill>
                  <a:srgbClr val="000000"/>
                </a:solidFill>
                <a:latin typeface="Candara" panose="020E0502030303020204" pitchFamily="34" charset="0"/>
              </a:rPr>
              <a:t>"</a:t>
            </a:r>
            <a:r>
              <a:rPr lang="es-ES" altLang="en-US" i="1" smtClean="0">
                <a:solidFill>
                  <a:srgbClr val="000000"/>
                </a:solidFill>
                <a:latin typeface="Candara" panose="020E0502030303020204" pitchFamily="34" charset="0"/>
              </a:rPr>
              <a:t>¿No soy apóstol? ¿No soy libre? </a:t>
            </a:r>
            <a:r>
              <a:rPr lang="es-ES" altLang="en-US" i="1" u="sng" smtClean="0">
                <a:solidFill>
                  <a:srgbClr val="000000"/>
                </a:solidFill>
                <a:latin typeface="Candara" panose="020E0502030303020204" pitchFamily="34" charset="0"/>
              </a:rPr>
              <a:t>¿No he visto a Jesús el Señor nuestro? </a:t>
            </a:r>
            <a:r>
              <a:rPr lang="es-ES" altLang="en-US" i="1" smtClean="0">
                <a:solidFill>
                  <a:srgbClr val="000000"/>
                </a:solidFill>
                <a:latin typeface="Candara" panose="020E0502030303020204" pitchFamily="34" charset="0"/>
              </a:rPr>
              <a:t>¿No sois vosotros mi obra en el Señor?</a:t>
            </a:r>
            <a:r>
              <a:rPr lang="es-PR" altLang="en-US" i="1" smtClean="0">
                <a:solidFill>
                  <a:srgbClr val="000000"/>
                </a:solidFill>
                <a:latin typeface="Candara" panose="020E0502030303020204" pitchFamily="34" charset="0"/>
              </a:rPr>
              <a:t> </a:t>
            </a:r>
            <a:r>
              <a:rPr lang="es-ES" altLang="en-US" i="1" smtClean="0">
                <a:solidFill>
                  <a:srgbClr val="000000"/>
                </a:solidFill>
                <a:latin typeface="Candara" panose="020E0502030303020204" pitchFamily="34" charset="0"/>
              </a:rPr>
              <a:t>Si para otros no soy apóstol, para vosotros ciertamente lo soy; porque el sello de mi apostolado sois vosotros en el Señor.</a:t>
            </a:r>
            <a:r>
              <a:rPr lang="es-PR" altLang="en-US" smtClean="0">
                <a:solidFill>
                  <a:srgbClr val="000000"/>
                </a:solidFill>
                <a:latin typeface="Candara" panose="020E0502030303020204" pitchFamily="34" charset="0"/>
              </a:rPr>
              <a:t>" </a:t>
            </a:r>
          </a:p>
          <a:p>
            <a:pPr eaLnBrk="1" hangingPunct="1">
              <a:buFont typeface="Wingdings" panose="05000000000000000000" pitchFamily="2" charset="2"/>
              <a:buNone/>
            </a:pPr>
            <a:r>
              <a:rPr lang="es-PR" altLang="en-US" smtClean="0">
                <a:solidFill>
                  <a:srgbClr val="000000"/>
                </a:solidFill>
                <a:latin typeface="Candara" panose="020E0502030303020204" pitchFamily="34" charset="0"/>
              </a:rPr>
              <a:t>	</a:t>
            </a:r>
            <a:r>
              <a:rPr lang="es-PR" altLang="en-US" smtClean="0">
                <a:solidFill>
                  <a:schemeClr val="hlink"/>
                </a:solidFill>
                <a:latin typeface="Candara" panose="020E0502030303020204" pitchFamily="34" charset="0"/>
              </a:rPr>
              <a:t>(1 Corintios 9.1-2, RVR60)</a:t>
            </a:r>
            <a:r>
              <a:rPr lang="es-PR" altLang="en-US" smtClean="0">
                <a:solidFill>
                  <a:srgbClr val="000000"/>
                </a:solidFill>
                <a:latin typeface="Candara" panose="020E0502030303020204" pitchFamily="34" charset="0"/>
              </a:rPr>
              <a:t> </a:t>
            </a:r>
            <a:endParaRPr lang="es-PR" altLang="en-US" baseline="30000" smtClean="0">
              <a:solidFill>
                <a:srgbClr val="000000"/>
              </a:solidFill>
              <a:latin typeface="Candara" panose="020E0502030303020204" pitchFamily="34" charset="0"/>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s-PR" altLang="en-US" smtClean="0"/>
              <a:t>www.iglesiabiblicabautista.org</a:t>
            </a:r>
          </a:p>
        </p:txBody>
      </p:sp>
      <p:sp>
        <p:nvSpPr>
          <p:cNvPr id="20483"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¿Qué dice la Biblia acerca de los apóstoles?</a:t>
            </a:r>
          </a:p>
        </p:txBody>
      </p:sp>
      <p:sp>
        <p:nvSpPr>
          <p:cNvPr id="20484" name="Rectangle 3"/>
          <p:cNvSpPr>
            <a:spLocks noGrp="1" noChangeArrowheads="1"/>
          </p:cNvSpPr>
          <p:nvPr>
            <p:ph type="body" idx="1"/>
          </p:nvPr>
        </p:nvSpPr>
        <p:spPr/>
        <p:txBody>
          <a:bodyPr/>
          <a:lstStyle/>
          <a:p>
            <a:pPr eaLnBrk="1" hangingPunct="1"/>
            <a:r>
              <a:rPr lang="es-PR" altLang="en-US" i="1" smtClean="0">
                <a:solidFill>
                  <a:srgbClr val="000000"/>
                </a:solidFill>
                <a:latin typeface="Candara" panose="020E0502030303020204" pitchFamily="34" charset="0"/>
              </a:rPr>
              <a:t>"Las </a:t>
            </a:r>
            <a:r>
              <a:rPr lang="es-PR" altLang="en-US" i="1" u="sng" smtClean="0">
                <a:solidFill>
                  <a:srgbClr val="000000"/>
                </a:solidFill>
                <a:latin typeface="Candara" panose="020E0502030303020204" pitchFamily="34" charset="0"/>
              </a:rPr>
              <a:t>señales de apóstol</a:t>
            </a:r>
            <a:r>
              <a:rPr lang="es-PR" altLang="en-US" i="1" smtClean="0">
                <a:solidFill>
                  <a:srgbClr val="000000"/>
                </a:solidFill>
                <a:latin typeface="Candara" panose="020E0502030303020204" pitchFamily="34" charset="0"/>
              </a:rPr>
              <a:t> han sido realizadas entre vosotros con toda paciencia, con señales, prodigios y hechos poderosos." </a:t>
            </a:r>
          </a:p>
          <a:p>
            <a:pPr eaLnBrk="1" hangingPunct="1">
              <a:buFont typeface="Wingdings" panose="05000000000000000000" pitchFamily="2" charset="2"/>
              <a:buNone/>
            </a:pPr>
            <a:r>
              <a:rPr lang="es-PR" altLang="en-US" smtClean="0">
                <a:solidFill>
                  <a:srgbClr val="000000"/>
                </a:solidFill>
                <a:latin typeface="Candara" panose="020E0502030303020204" pitchFamily="34" charset="0"/>
              </a:rPr>
              <a:t>	(</a:t>
            </a:r>
            <a:r>
              <a:rPr lang="es-PR" altLang="en-US" smtClean="0">
                <a:solidFill>
                  <a:schemeClr val="hlink"/>
                </a:solidFill>
                <a:latin typeface="Candara" panose="020E0502030303020204" pitchFamily="34" charset="0"/>
              </a:rPr>
              <a:t>2 Corintios 12.12, RVA</a:t>
            </a:r>
            <a:r>
              <a:rPr lang="es-PR" altLang="en-US" smtClean="0">
                <a:solidFill>
                  <a:srgbClr val="000000"/>
                </a:solidFill>
                <a:latin typeface="Candara" panose="020E0502030303020204" pitchFamily="34" charset="0"/>
              </a:rPr>
              <a:t>) </a:t>
            </a:r>
          </a:p>
          <a:p>
            <a:pPr eaLnBrk="1" hangingPunct="1">
              <a:buFont typeface="Wingdings" panose="05000000000000000000" pitchFamily="2" charset="2"/>
              <a:buNone/>
            </a:pPr>
            <a:endParaRPr lang="es-PR" altLang="en-US" smtClean="0">
              <a:solidFill>
                <a:srgbClr val="000000"/>
              </a:solidFill>
              <a:latin typeface="Candara" panose="020E0502030303020204" pitchFamily="34" charset="0"/>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s-PR" altLang="en-US" smtClean="0"/>
              <a:t>www.iglesiabiblicabautista.org</a:t>
            </a:r>
          </a:p>
        </p:txBody>
      </p:sp>
      <p:sp>
        <p:nvSpPr>
          <p:cNvPr id="21507"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¿Qué dice la Biblia acerca de los apóstoles?</a:t>
            </a:r>
          </a:p>
        </p:txBody>
      </p:sp>
      <p:sp>
        <p:nvSpPr>
          <p:cNvPr id="21508" name="Rectangle 3"/>
          <p:cNvSpPr>
            <a:spLocks noGrp="1" noChangeArrowheads="1"/>
          </p:cNvSpPr>
          <p:nvPr>
            <p:ph type="body" idx="1"/>
          </p:nvPr>
        </p:nvSpPr>
        <p:spPr>
          <a:xfrm>
            <a:off x="457200" y="2017713"/>
            <a:ext cx="8497888" cy="4114800"/>
          </a:xfrm>
        </p:spPr>
        <p:txBody>
          <a:bodyPr/>
          <a:lstStyle/>
          <a:p>
            <a:pPr eaLnBrk="1" hangingPunct="1">
              <a:lnSpc>
                <a:spcPct val="80000"/>
              </a:lnSpc>
            </a:pPr>
            <a:r>
              <a:rPr lang="es-PR" altLang="en-US" sz="2400" i="1" smtClean="0">
                <a:solidFill>
                  <a:srgbClr val="000000"/>
                </a:solidFill>
                <a:latin typeface="Candara" panose="020E0502030303020204" pitchFamily="34" charset="0"/>
              </a:rPr>
              <a:t>"</a:t>
            </a:r>
            <a:r>
              <a:rPr lang="es-ES" altLang="en-US" sz="2400" i="1" smtClean="0">
                <a:solidFill>
                  <a:srgbClr val="000000"/>
                </a:solidFill>
                <a:latin typeface="Candara" panose="020E0502030303020204" pitchFamily="34" charset="0"/>
              </a:rPr>
              <a:t>Es necesario, pues, que de estos hombres que han estado juntos con nosotros todo el tiempo que el Señor Jesús entraba y salía entre nosotros,</a:t>
            </a:r>
            <a:r>
              <a:rPr lang="es-PR" altLang="en-US" sz="2400" i="1" smtClean="0">
                <a:solidFill>
                  <a:srgbClr val="000000"/>
                </a:solidFill>
                <a:latin typeface="Candara" panose="020E0502030303020204" pitchFamily="34" charset="0"/>
              </a:rPr>
              <a:t> </a:t>
            </a:r>
            <a:r>
              <a:rPr lang="es-ES" altLang="en-US" sz="2400" i="1" smtClean="0">
                <a:solidFill>
                  <a:srgbClr val="000000"/>
                </a:solidFill>
                <a:latin typeface="Candara" panose="020E0502030303020204" pitchFamily="34" charset="0"/>
              </a:rPr>
              <a:t>comenzando desde el bautismo de Juan hasta el día en que de entre nosotros fue recibido arriba, </a:t>
            </a:r>
            <a:r>
              <a:rPr lang="es-ES" altLang="en-US" sz="2400" i="1" u="sng" smtClean="0">
                <a:solidFill>
                  <a:srgbClr val="000000"/>
                </a:solidFill>
                <a:latin typeface="Candara" panose="020E0502030303020204" pitchFamily="34" charset="0"/>
              </a:rPr>
              <a:t>uno sea hecho testigo con nosotros, de su resurrección.</a:t>
            </a:r>
            <a:r>
              <a:rPr lang="es-PR" altLang="en-US" sz="2400" i="1" smtClean="0">
                <a:solidFill>
                  <a:srgbClr val="000000"/>
                </a:solidFill>
                <a:latin typeface="Candara" panose="020E0502030303020204" pitchFamily="34" charset="0"/>
              </a:rPr>
              <a:t> </a:t>
            </a:r>
            <a:r>
              <a:rPr lang="es-ES" altLang="en-US" sz="2400" i="1" smtClean="0">
                <a:solidFill>
                  <a:srgbClr val="000000"/>
                </a:solidFill>
                <a:latin typeface="Candara" panose="020E0502030303020204" pitchFamily="34" charset="0"/>
              </a:rPr>
              <a:t>Y señalaron a dos: a José, llamado Barsabás, que tenía por sobrenombre Justo, y a Matías.</a:t>
            </a:r>
            <a:r>
              <a:rPr lang="es-PR" altLang="en-US" sz="2400" i="1" smtClean="0">
                <a:solidFill>
                  <a:srgbClr val="000000"/>
                </a:solidFill>
                <a:latin typeface="Candara" panose="020E0502030303020204" pitchFamily="34" charset="0"/>
              </a:rPr>
              <a:t> </a:t>
            </a:r>
            <a:r>
              <a:rPr lang="es-ES" altLang="en-US" sz="2400" i="1" smtClean="0">
                <a:solidFill>
                  <a:srgbClr val="000000"/>
                </a:solidFill>
                <a:latin typeface="Candara" panose="020E0502030303020204" pitchFamily="34" charset="0"/>
              </a:rPr>
              <a:t>Y orando, dijeron: Tú, Señor, que conoces los corazones de todos, muestra cuál de estos dos has escogido,</a:t>
            </a:r>
            <a:r>
              <a:rPr lang="es-PR" altLang="en-US" sz="2400" i="1" smtClean="0">
                <a:solidFill>
                  <a:srgbClr val="000000"/>
                </a:solidFill>
                <a:latin typeface="Candara" panose="020E0502030303020204" pitchFamily="34" charset="0"/>
              </a:rPr>
              <a:t> </a:t>
            </a:r>
            <a:r>
              <a:rPr lang="es-ES" altLang="en-US" sz="2400" i="1" smtClean="0">
                <a:solidFill>
                  <a:srgbClr val="000000"/>
                </a:solidFill>
                <a:latin typeface="Candara" panose="020E0502030303020204" pitchFamily="34" charset="0"/>
              </a:rPr>
              <a:t>para que tome la parte de este ministerio y apostolado, de que cayó Judas por transgresión, para irse a su propio lugar.</a:t>
            </a:r>
            <a:r>
              <a:rPr lang="es-PR" altLang="en-US" sz="2400" i="1" smtClean="0">
                <a:solidFill>
                  <a:srgbClr val="000000"/>
                </a:solidFill>
                <a:latin typeface="Candara" panose="020E0502030303020204" pitchFamily="34" charset="0"/>
              </a:rPr>
              <a:t> </a:t>
            </a:r>
            <a:r>
              <a:rPr lang="es-ES" altLang="en-US" sz="2400" i="1" smtClean="0">
                <a:solidFill>
                  <a:srgbClr val="000000"/>
                </a:solidFill>
                <a:latin typeface="Candara" panose="020E0502030303020204" pitchFamily="34" charset="0"/>
              </a:rPr>
              <a:t>Y les echaron suertes, y la suerte cayó sobre Matías; y fue contado con los once apóstoles.</a:t>
            </a:r>
            <a:r>
              <a:rPr lang="es-PR" altLang="en-US" sz="2400" i="1" smtClean="0">
                <a:solidFill>
                  <a:srgbClr val="000000"/>
                </a:solidFill>
                <a:latin typeface="Candara" panose="020E0502030303020204" pitchFamily="34" charset="0"/>
              </a:rPr>
              <a:t>" </a:t>
            </a:r>
          </a:p>
          <a:p>
            <a:pPr eaLnBrk="1" hangingPunct="1">
              <a:lnSpc>
                <a:spcPct val="80000"/>
              </a:lnSpc>
              <a:buFont typeface="Wingdings" panose="05000000000000000000" pitchFamily="2" charset="2"/>
              <a:buNone/>
            </a:pPr>
            <a:r>
              <a:rPr lang="es-PR" altLang="en-US" sz="2400" i="1" smtClean="0">
                <a:solidFill>
                  <a:srgbClr val="000000"/>
                </a:solidFill>
                <a:latin typeface="Candara" panose="020E0502030303020204" pitchFamily="34" charset="0"/>
              </a:rPr>
              <a:t>	</a:t>
            </a:r>
            <a:r>
              <a:rPr lang="es-PR" altLang="en-US" sz="2400" smtClean="0">
                <a:solidFill>
                  <a:schemeClr val="hlink"/>
                </a:solidFill>
                <a:latin typeface="Candara" panose="020E0502030303020204" pitchFamily="34" charset="0"/>
              </a:rPr>
              <a:t>(Hechos de los Apóstoles 1.21-26, RVR60)</a:t>
            </a:r>
            <a:r>
              <a:rPr lang="es-PR" altLang="en-US" sz="2400" smtClean="0">
                <a:solidFill>
                  <a:srgbClr val="000000"/>
                </a:solidFill>
                <a:latin typeface="Candara" panose="020E0502030303020204" pitchFamily="34" charset="0"/>
              </a:rPr>
              <a:t> </a:t>
            </a:r>
            <a:endParaRPr lang="es-PR" altLang="en-US" sz="2400" baseline="30000" smtClean="0">
              <a:solidFill>
                <a:srgbClr val="000000"/>
              </a:solidFill>
              <a:latin typeface="Candara" panose="020E0502030303020204" pitchFamily="34" charset="0"/>
              <a:hlinkClick r:id="" action="ppaction://noaction"/>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¿Qué dice la Biblia acerca de los apóstoles?</a:t>
            </a:r>
          </a:p>
        </p:txBody>
      </p:sp>
      <p:sp>
        <p:nvSpPr>
          <p:cNvPr id="22531" name="Content Placeholder 7"/>
          <p:cNvSpPr>
            <a:spLocks noGrp="1"/>
          </p:cNvSpPr>
          <p:nvPr>
            <p:ph idx="1"/>
          </p:nvPr>
        </p:nvSpPr>
        <p:spPr/>
        <p:txBody>
          <a:bodyPr/>
          <a:lstStyle/>
          <a:p>
            <a:pPr eaLnBrk="1" hangingPunct="1"/>
            <a:r>
              <a:rPr lang="es-PR" altLang="en-US" smtClean="0">
                <a:latin typeface="Candara" panose="020E0502030303020204" pitchFamily="34" charset="0"/>
              </a:rPr>
              <a:t>Cuando la iglesia quiso elegir un apóstol para tomar el lugar de Judas, claramente tenía que ser alguien que pudiera ser testigo del Cristo resucitado, o sea, que lo hubiera visto resucitado.</a:t>
            </a:r>
          </a:p>
        </p:txBody>
      </p:sp>
      <p:sp>
        <p:nvSpPr>
          <p:cNvPr id="22532"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s-PR" altLang="en-US" smtClean="0"/>
              <a:t>www.iglesiabiblicabautista.org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s-PR" altLang="en-US">
                <a:latin typeface="Candara" panose="020E0502030303020204" pitchFamily="34" charset="0"/>
              </a:rPr>
              <a:t>Antiguo Testamento</a:t>
            </a:r>
            <a:endParaRPr lang="en-US" altLang="en-US">
              <a:latin typeface="Candara" panose="020E0502030303020204" pitchFamily="34" charset="0"/>
            </a:endParaRPr>
          </a:p>
        </p:txBody>
      </p:sp>
      <p:sp>
        <p:nvSpPr>
          <p:cNvPr id="26627" name="Rectangle 3"/>
          <p:cNvSpPr>
            <a:spLocks noGrp="1" noChangeArrowheads="1"/>
          </p:cNvSpPr>
          <p:nvPr>
            <p:ph type="body" idx="1"/>
          </p:nvPr>
        </p:nvSpPr>
        <p:spPr>
          <a:xfrm>
            <a:off x="1066800" y="1981200"/>
            <a:ext cx="7543800" cy="4876800"/>
          </a:xfrm>
        </p:spPr>
        <p:txBody>
          <a:bodyPr/>
          <a:lstStyle/>
          <a:p>
            <a:pPr>
              <a:lnSpc>
                <a:spcPct val="80000"/>
              </a:lnSpc>
            </a:pPr>
            <a:r>
              <a:rPr lang="es-PR" altLang="en-US">
                <a:latin typeface="Candara" panose="020E0502030303020204" pitchFamily="34" charset="0"/>
              </a:rPr>
              <a:t>Mención de Salvación Eterna</a:t>
            </a:r>
          </a:p>
          <a:p>
            <a:pPr>
              <a:lnSpc>
                <a:spcPct val="80000"/>
              </a:lnSpc>
              <a:buFont typeface="Wingdings" panose="05000000000000000000" pitchFamily="2" charset="2"/>
              <a:buNone/>
            </a:pPr>
            <a:r>
              <a:rPr lang="es-PR" altLang="en-US" sz="2800">
                <a:latin typeface="Candara" panose="020E0502030303020204" pitchFamily="34" charset="0"/>
              </a:rPr>
              <a:t>	</a:t>
            </a:r>
            <a:r>
              <a:rPr lang="es-PR" altLang="en-US">
                <a:latin typeface="Candara" panose="020E0502030303020204" pitchFamily="34" charset="0"/>
              </a:rPr>
              <a:t>Job 19.26:</a:t>
            </a:r>
          </a:p>
          <a:p>
            <a:pPr>
              <a:lnSpc>
                <a:spcPct val="80000"/>
              </a:lnSpc>
              <a:buFont typeface="Wingdings" panose="05000000000000000000" pitchFamily="2" charset="2"/>
              <a:buNone/>
            </a:pPr>
            <a:r>
              <a:rPr lang="es-PR" altLang="en-US" sz="2400">
                <a:effectLst/>
                <a:latin typeface="Candara" panose="020E0502030303020204" pitchFamily="34" charset="0"/>
              </a:rPr>
              <a:t>	</a:t>
            </a:r>
            <a:r>
              <a:rPr lang="es-ES_tradnl" altLang="en-US" sz="2800">
                <a:effectLst/>
                <a:latin typeface="Candara" panose="020E0502030303020204" pitchFamily="34" charset="0"/>
              </a:rPr>
              <a:t>Y después de deshecha esta mi piel,          En mi carne he de ver a Dios;</a:t>
            </a:r>
          </a:p>
          <a:p>
            <a:pPr>
              <a:lnSpc>
                <a:spcPct val="80000"/>
              </a:lnSpc>
            </a:pPr>
            <a:r>
              <a:rPr lang="es-PR" altLang="en-US">
                <a:latin typeface="Candara" panose="020E0502030303020204" pitchFamily="34" charset="0"/>
              </a:rPr>
              <a:t>Preparación para plan de NT</a:t>
            </a:r>
          </a:p>
          <a:p>
            <a:pPr>
              <a:lnSpc>
                <a:spcPct val="80000"/>
              </a:lnSpc>
              <a:buFont typeface="Wingdings" panose="05000000000000000000" pitchFamily="2" charset="2"/>
              <a:buNone/>
            </a:pPr>
            <a:r>
              <a:rPr lang="es-PR" altLang="en-US" sz="2800">
                <a:latin typeface="Candara" panose="020E0502030303020204" pitchFamily="34" charset="0"/>
              </a:rPr>
              <a:t>	</a:t>
            </a:r>
            <a:r>
              <a:rPr lang="es-PR" altLang="en-US">
                <a:latin typeface="Candara" panose="020E0502030303020204" pitchFamily="34" charset="0"/>
              </a:rPr>
              <a:t>Isaías 53:</a:t>
            </a:r>
          </a:p>
          <a:p>
            <a:pPr>
              <a:lnSpc>
                <a:spcPct val="80000"/>
              </a:lnSpc>
              <a:buFont typeface="Wingdings" panose="05000000000000000000" pitchFamily="2" charset="2"/>
              <a:buNone/>
            </a:pPr>
            <a:r>
              <a:rPr lang="es-ES_tradnl" altLang="en-US" sz="2800">
                <a:effectLst/>
                <a:latin typeface="Candara" panose="020E0502030303020204" pitchFamily="34" charset="0"/>
              </a:rPr>
              <a:t>	3 Despreciado y desechado entre los hombres, varón de dolores, experimentado en quebranto; y como que escondimos de él el rostro, fue menospreciado, y no lo estimamos.</a:t>
            </a:r>
            <a:endParaRPr lang="es-PR" altLang="en-US">
              <a:latin typeface="Candara" panose="020E0502030303020204" pitchFamily="34" charset="0"/>
            </a:endParaRPr>
          </a:p>
        </p:txBody>
      </p:sp>
    </p:spTree>
    <p:extLst>
      <p:ext uri="{BB962C8B-B14F-4D97-AF65-F5344CB8AC3E}">
        <p14:creationId xmlns:p14="http://schemas.microsoft.com/office/powerpoint/2010/main" val="180021167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s-PR" altLang="en-US" smtClean="0"/>
              <a:t>www.iglesiabiblicabautista.org</a:t>
            </a:r>
          </a:p>
        </p:txBody>
      </p:sp>
      <p:sp>
        <p:nvSpPr>
          <p:cNvPr id="23555"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¿Qué dice la Biblia acerca de los apóstoles?</a:t>
            </a:r>
          </a:p>
        </p:txBody>
      </p:sp>
      <p:sp>
        <p:nvSpPr>
          <p:cNvPr id="23556" name="Rectangle 3"/>
          <p:cNvSpPr>
            <a:spLocks noGrp="1" noChangeArrowheads="1"/>
          </p:cNvSpPr>
          <p:nvPr>
            <p:ph type="body" idx="1"/>
          </p:nvPr>
        </p:nvSpPr>
        <p:spPr>
          <a:xfrm>
            <a:off x="457200" y="2017713"/>
            <a:ext cx="8497888" cy="4114800"/>
          </a:xfrm>
        </p:spPr>
        <p:txBody>
          <a:bodyPr/>
          <a:lstStyle/>
          <a:p>
            <a:pPr eaLnBrk="1" hangingPunct="1">
              <a:lnSpc>
                <a:spcPct val="80000"/>
              </a:lnSpc>
            </a:pPr>
            <a:r>
              <a:rPr lang="es-PR" altLang="en-US" sz="2800" i="1" smtClean="0">
                <a:solidFill>
                  <a:srgbClr val="000000"/>
                </a:solidFill>
                <a:latin typeface="Candara" panose="020E0502030303020204" pitchFamily="34" charset="0"/>
              </a:rPr>
              <a:t>"Y</a:t>
            </a:r>
            <a:r>
              <a:rPr lang="es-ES" altLang="en-US" sz="2800" i="1" smtClean="0">
                <a:solidFill>
                  <a:srgbClr val="000000"/>
                </a:solidFill>
                <a:latin typeface="Candara" panose="020E0502030303020204" pitchFamily="34" charset="0"/>
              </a:rPr>
              <a:t> que apareció a Cefas, y después a los doce.</a:t>
            </a:r>
            <a:r>
              <a:rPr lang="es-PR" altLang="en-US" sz="2800" i="1" smtClean="0">
                <a:solidFill>
                  <a:srgbClr val="000000"/>
                </a:solidFill>
                <a:latin typeface="Candara" panose="020E0502030303020204" pitchFamily="34" charset="0"/>
              </a:rPr>
              <a:t> </a:t>
            </a:r>
            <a:r>
              <a:rPr lang="es-ES" altLang="en-US" sz="2800" i="1" smtClean="0">
                <a:solidFill>
                  <a:srgbClr val="000000"/>
                </a:solidFill>
                <a:latin typeface="Candara" panose="020E0502030303020204" pitchFamily="34" charset="0"/>
              </a:rPr>
              <a:t>Después apareció a más de quinientos hermanos a la vez, de los cuales muchos viven aún, y otros ya duermen.</a:t>
            </a:r>
            <a:r>
              <a:rPr lang="es-PR" altLang="en-US" sz="2800" i="1" smtClean="0">
                <a:solidFill>
                  <a:srgbClr val="000000"/>
                </a:solidFill>
                <a:latin typeface="Candara" panose="020E0502030303020204" pitchFamily="34" charset="0"/>
              </a:rPr>
              <a:t> </a:t>
            </a:r>
            <a:r>
              <a:rPr lang="es-ES" altLang="en-US" sz="2800" i="1" smtClean="0">
                <a:solidFill>
                  <a:srgbClr val="000000"/>
                </a:solidFill>
                <a:latin typeface="Candara" panose="020E0502030303020204" pitchFamily="34" charset="0"/>
              </a:rPr>
              <a:t>Después apareció a Jacobo; después a todos los apóstoles;</a:t>
            </a:r>
            <a:r>
              <a:rPr lang="es-PR" altLang="en-US" sz="2800" i="1" smtClean="0">
                <a:solidFill>
                  <a:srgbClr val="000000"/>
                </a:solidFill>
                <a:latin typeface="Candara" panose="020E0502030303020204" pitchFamily="34" charset="0"/>
              </a:rPr>
              <a:t> </a:t>
            </a:r>
            <a:r>
              <a:rPr lang="es-ES" altLang="en-US" sz="2800" i="1" u="sng" smtClean="0">
                <a:solidFill>
                  <a:srgbClr val="000000"/>
                </a:solidFill>
                <a:latin typeface="Candara" panose="020E0502030303020204" pitchFamily="34" charset="0"/>
              </a:rPr>
              <a:t>y al último de todos,</a:t>
            </a:r>
            <a:r>
              <a:rPr lang="es-ES" altLang="en-US" sz="2800" i="1" smtClean="0">
                <a:solidFill>
                  <a:srgbClr val="000000"/>
                </a:solidFill>
                <a:latin typeface="Candara" panose="020E0502030303020204" pitchFamily="34" charset="0"/>
              </a:rPr>
              <a:t> como a un abortivo, me apareció a mí.</a:t>
            </a:r>
            <a:r>
              <a:rPr lang="es-PR" altLang="en-US" sz="2800" i="1" smtClean="0">
                <a:solidFill>
                  <a:srgbClr val="000000"/>
                </a:solidFill>
                <a:latin typeface="Candara" panose="020E0502030303020204" pitchFamily="34" charset="0"/>
              </a:rPr>
              <a:t> </a:t>
            </a:r>
            <a:r>
              <a:rPr lang="es-ES" altLang="en-US" sz="2800" i="1" smtClean="0">
                <a:solidFill>
                  <a:srgbClr val="000000"/>
                </a:solidFill>
                <a:latin typeface="Candara" panose="020E0502030303020204" pitchFamily="34" charset="0"/>
              </a:rPr>
              <a:t>Porque yo </a:t>
            </a:r>
            <a:r>
              <a:rPr lang="es-ES" altLang="en-US" sz="2800" i="1" u="sng" smtClean="0">
                <a:solidFill>
                  <a:srgbClr val="000000"/>
                </a:solidFill>
                <a:latin typeface="Candara" panose="020E0502030303020204" pitchFamily="34" charset="0"/>
              </a:rPr>
              <a:t>soy el más pequeño de los apóstoles,</a:t>
            </a:r>
            <a:r>
              <a:rPr lang="es-ES" altLang="en-US" sz="2800" i="1" smtClean="0">
                <a:solidFill>
                  <a:srgbClr val="000000"/>
                </a:solidFill>
                <a:latin typeface="Candara" panose="020E0502030303020204" pitchFamily="34" charset="0"/>
              </a:rPr>
              <a:t> que no soy digno de ser llamado apóstol, porque perseguí a la iglesia de Dios.</a:t>
            </a:r>
            <a:r>
              <a:rPr lang="es-PR" altLang="en-US" sz="2800" i="1" smtClean="0">
                <a:solidFill>
                  <a:srgbClr val="000000"/>
                </a:solidFill>
                <a:latin typeface="Candara" panose="020E0502030303020204" pitchFamily="34" charset="0"/>
              </a:rPr>
              <a:t>" </a:t>
            </a:r>
          </a:p>
          <a:p>
            <a:pPr eaLnBrk="1" hangingPunct="1">
              <a:lnSpc>
                <a:spcPct val="80000"/>
              </a:lnSpc>
              <a:buFont typeface="Wingdings" panose="05000000000000000000" pitchFamily="2" charset="2"/>
              <a:buNone/>
            </a:pPr>
            <a:r>
              <a:rPr lang="es-PR" altLang="en-US" sz="2800" smtClean="0">
                <a:solidFill>
                  <a:srgbClr val="000000"/>
                </a:solidFill>
                <a:latin typeface="Candara" panose="020E0502030303020204" pitchFamily="34" charset="0"/>
              </a:rPr>
              <a:t>	</a:t>
            </a:r>
            <a:r>
              <a:rPr lang="es-PR" altLang="en-US" sz="2800" smtClean="0">
                <a:solidFill>
                  <a:schemeClr val="hlink"/>
                </a:solidFill>
                <a:latin typeface="Candara" panose="020E0502030303020204" pitchFamily="34" charset="0"/>
              </a:rPr>
              <a:t>(1 Corintios 15.5-9, RVR60)</a:t>
            </a:r>
            <a:endParaRPr lang="es-PR" altLang="en-US" sz="2800" smtClean="0">
              <a:solidFill>
                <a:schemeClr val="hlink"/>
              </a:solidFill>
              <a:latin typeface="Candara" panose="020E0502030303020204" pitchFamily="34" charset="0"/>
              <a:hlinkClick r:id="" action="ppaction://noaction"/>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s-PR" altLang="en-US" smtClean="0"/>
              <a:t>www.iglesiabiblicabautista.org</a:t>
            </a:r>
          </a:p>
        </p:txBody>
      </p:sp>
      <p:sp>
        <p:nvSpPr>
          <p:cNvPr id="24579"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¿Qué dice la Biblia acerca de los apóstoles?</a:t>
            </a:r>
          </a:p>
        </p:txBody>
      </p:sp>
      <p:sp>
        <p:nvSpPr>
          <p:cNvPr id="24580" name="Rectangle 3"/>
          <p:cNvSpPr>
            <a:spLocks noGrp="1" noChangeArrowheads="1"/>
          </p:cNvSpPr>
          <p:nvPr>
            <p:ph type="body" idx="1"/>
          </p:nvPr>
        </p:nvSpPr>
        <p:spPr>
          <a:xfrm>
            <a:off x="457200" y="2017713"/>
            <a:ext cx="8497888" cy="4114800"/>
          </a:xfrm>
        </p:spPr>
        <p:txBody>
          <a:bodyPr/>
          <a:lstStyle/>
          <a:p>
            <a:pPr eaLnBrk="1" hangingPunct="1">
              <a:lnSpc>
                <a:spcPct val="80000"/>
              </a:lnSpc>
            </a:pPr>
            <a:r>
              <a:rPr lang="en-US" altLang="en-US" smtClean="0">
                <a:solidFill>
                  <a:srgbClr val="000000"/>
                </a:solidFill>
                <a:latin typeface="Candara" panose="020E0502030303020204" pitchFamily="34" charset="0"/>
              </a:rPr>
              <a:t>Y también vemos claramente que Pablo se señala como el último de los apóstoles, a quien Cristo se le apareció en el camino a Damasco.</a:t>
            </a:r>
            <a:endParaRPr lang="es-PR" altLang="en-US" smtClean="0">
              <a:solidFill>
                <a:schemeClr val="hlink"/>
              </a:solidFill>
              <a:latin typeface="Candara" panose="020E0502030303020204" pitchFamily="34" charset="0"/>
            </a:endParaRPr>
          </a:p>
          <a:p>
            <a:pPr eaLnBrk="1" hangingPunct="1">
              <a:lnSpc>
                <a:spcPct val="80000"/>
              </a:lnSpc>
            </a:pPr>
            <a:r>
              <a:rPr lang="es-PR" altLang="en-US" smtClean="0">
                <a:latin typeface="Candara" panose="020E0502030303020204" pitchFamily="34" charset="0"/>
              </a:rPr>
              <a:t>Lo cual también nos lleva al segundo requisito…</a:t>
            </a:r>
            <a:endParaRPr lang="en-US" altLang="en-US" smtClean="0">
              <a:latin typeface="Candara" panose="020E0502030303020204" pitchFamily="34" charset="0"/>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s-PR" altLang="en-US" smtClean="0"/>
              <a:t>www.iglesiabiblicabautista.org</a:t>
            </a:r>
          </a:p>
        </p:txBody>
      </p:sp>
      <p:sp>
        <p:nvSpPr>
          <p:cNvPr id="25603"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¿Qué dice la Biblia acerca de los apóstoles?</a:t>
            </a:r>
          </a:p>
        </p:txBody>
      </p:sp>
      <p:sp>
        <p:nvSpPr>
          <p:cNvPr id="25604" name="Rectangle 3"/>
          <p:cNvSpPr>
            <a:spLocks noGrp="1" noChangeArrowheads="1"/>
          </p:cNvSpPr>
          <p:nvPr>
            <p:ph type="body" idx="1"/>
          </p:nvPr>
        </p:nvSpPr>
        <p:spPr/>
        <p:txBody>
          <a:bodyPr/>
          <a:lstStyle/>
          <a:p>
            <a:pPr eaLnBrk="1" hangingPunct="1"/>
            <a:r>
              <a:rPr lang="es-PR" altLang="en-US" smtClean="0">
                <a:latin typeface="Candara" panose="020E0502030303020204" pitchFamily="34" charset="0"/>
              </a:rPr>
              <a:t>El segundo requisito para ser apóstol es:</a:t>
            </a:r>
            <a:endParaRPr lang="es-PR" altLang="en-US" b="1" smtClean="0">
              <a:latin typeface="Candara" panose="020E0502030303020204" pitchFamily="34" charset="0"/>
            </a:endParaRPr>
          </a:p>
          <a:p>
            <a:pPr lvl="1" eaLnBrk="1" hangingPunct="1"/>
            <a:r>
              <a:rPr lang="es-PR" altLang="en-US" b="1" smtClean="0">
                <a:latin typeface="Candara" panose="020E0502030303020204" pitchFamily="34" charset="0"/>
              </a:rPr>
              <a:t>II.</a:t>
            </a:r>
            <a:r>
              <a:rPr lang="es-PR" altLang="en-US" smtClean="0">
                <a:latin typeface="Candara" panose="020E0502030303020204" pitchFamily="34" charset="0"/>
              </a:rPr>
              <a:t> El apóstol tiene que ser enviado y escogido personalmente por Cristo mismo. </a:t>
            </a:r>
            <a:br>
              <a:rPr lang="es-PR" altLang="en-US" smtClean="0">
                <a:latin typeface="Candara" panose="020E0502030303020204" pitchFamily="34" charset="0"/>
              </a:rPr>
            </a:br>
            <a:r>
              <a:rPr lang="es-PR" altLang="en-US" smtClean="0">
                <a:solidFill>
                  <a:schemeClr val="hlink"/>
                </a:solidFill>
                <a:latin typeface="Candara" panose="020E0502030303020204" pitchFamily="34" charset="0"/>
              </a:rPr>
              <a:t>(Mateo 10:1-7; Hechos 1:2; 1:24-26).</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s-PR" altLang="en-US" smtClean="0"/>
              <a:t>www.iglesiabiblicabautista.org</a:t>
            </a:r>
          </a:p>
        </p:txBody>
      </p:sp>
      <p:sp>
        <p:nvSpPr>
          <p:cNvPr id="26627"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¿Qué dice la Biblia acerca de los apóstoles?</a:t>
            </a:r>
          </a:p>
        </p:txBody>
      </p:sp>
      <p:sp>
        <p:nvSpPr>
          <p:cNvPr id="26628" name="Rectangle 3"/>
          <p:cNvSpPr>
            <a:spLocks noGrp="1" noChangeArrowheads="1"/>
          </p:cNvSpPr>
          <p:nvPr>
            <p:ph type="body" idx="1"/>
          </p:nvPr>
        </p:nvSpPr>
        <p:spPr>
          <a:xfrm>
            <a:off x="533400" y="2017713"/>
            <a:ext cx="8421688" cy="4114800"/>
          </a:xfrm>
        </p:spPr>
        <p:txBody>
          <a:bodyPr/>
          <a:lstStyle/>
          <a:p>
            <a:pPr eaLnBrk="1" hangingPunct="1">
              <a:lnSpc>
                <a:spcPct val="80000"/>
              </a:lnSpc>
            </a:pPr>
            <a:r>
              <a:rPr lang="es-PR" altLang="en-US" sz="2400" smtClean="0">
                <a:solidFill>
                  <a:srgbClr val="000000"/>
                </a:solidFill>
                <a:latin typeface="Candara" panose="020E0502030303020204" pitchFamily="34" charset="0"/>
              </a:rPr>
              <a:t>"</a:t>
            </a:r>
            <a:r>
              <a:rPr lang="es-ES" altLang="en-US" sz="2400" i="1" smtClean="0">
                <a:solidFill>
                  <a:srgbClr val="000000"/>
                </a:solidFill>
                <a:latin typeface="Candara" panose="020E0502030303020204" pitchFamily="34" charset="0"/>
              </a:rPr>
              <a:t>Entonces </a:t>
            </a:r>
            <a:r>
              <a:rPr lang="es-ES" altLang="en-US" sz="2400" i="1" u="sng" smtClean="0">
                <a:solidFill>
                  <a:srgbClr val="000000"/>
                </a:solidFill>
                <a:latin typeface="Candara" panose="020E0502030303020204" pitchFamily="34" charset="0"/>
              </a:rPr>
              <a:t>llamando a sus doce discípulos</a:t>
            </a:r>
            <a:r>
              <a:rPr lang="es-ES" altLang="en-US" sz="2400" i="1" smtClean="0">
                <a:solidFill>
                  <a:srgbClr val="000000"/>
                </a:solidFill>
                <a:latin typeface="Candara" panose="020E0502030303020204" pitchFamily="34" charset="0"/>
              </a:rPr>
              <a:t>, les dio autoridad sobre los espíritus inmundos, para que los echasen fuera, y para sanar toda enfermedad y toda dolencia.</a:t>
            </a:r>
            <a:r>
              <a:rPr lang="es-PR" altLang="en-US" sz="2400" i="1" smtClean="0">
                <a:solidFill>
                  <a:srgbClr val="000000"/>
                </a:solidFill>
                <a:latin typeface="Candara" panose="020E0502030303020204" pitchFamily="34" charset="0"/>
              </a:rPr>
              <a:t> </a:t>
            </a:r>
            <a:r>
              <a:rPr lang="es-ES" altLang="en-US" sz="2400" i="1" smtClean="0">
                <a:solidFill>
                  <a:srgbClr val="000000"/>
                </a:solidFill>
                <a:latin typeface="Candara" panose="020E0502030303020204" pitchFamily="34" charset="0"/>
              </a:rPr>
              <a:t>Los nombres de los doce apóstoles son estos: primero Simón, llamado Pedro, y Andrés su hermano; Jacobo hijo de Zebedeo, y Juan su hermano;</a:t>
            </a:r>
            <a:r>
              <a:rPr lang="es-PR" altLang="en-US" sz="2400" i="1" smtClean="0">
                <a:solidFill>
                  <a:srgbClr val="000000"/>
                </a:solidFill>
                <a:latin typeface="Candara" panose="020E0502030303020204" pitchFamily="34" charset="0"/>
              </a:rPr>
              <a:t> </a:t>
            </a:r>
            <a:r>
              <a:rPr lang="es-ES" altLang="en-US" sz="2400" i="1" smtClean="0">
                <a:solidFill>
                  <a:srgbClr val="000000"/>
                </a:solidFill>
                <a:latin typeface="Candara" panose="020E0502030303020204" pitchFamily="34" charset="0"/>
              </a:rPr>
              <a:t>Felipe, Bartolomé, Tomás, Mateo el publicano, Jacobo hijo de Alfeo, Lebeo, por sobrenombre Tadeo,</a:t>
            </a:r>
            <a:r>
              <a:rPr lang="es-PR" altLang="en-US" sz="2400" i="1" smtClean="0">
                <a:solidFill>
                  <a:srgbClr val="000000"/>
                </a:solidFill>
                <a:latin typeface="Candara" panose="020E0502030303020204" pitchFamily="34" charset="0"/>
              </a:rPr>
              <a:t> </a:t>
            </a:r>
            <a:r>
              <a:rPr lang="es-ES" altLang="en-US" sz="2400" i="1" smtClean="0">
                <a:solidFill>
                  <a:srgbClr val="000000"/>
                </a:solidFill>
                <a:latin typeface="Candara" panose="020E0502030303020204" pitchFamily="34" charset="0"/>
              </a:rPr>
              <a:t>Simón el cananista, y Judas Iscariote, el que también le entregó.</a:t>
            </a:r>
            <a:r>
              <a:rPr lang="es-PR" altLang="en-US" sz="2400" i="1" smtClean="0">
                <a:solidFill>
                  <a:srgbClr val="000000"/>
                </a:solidFill>
                <a:latin typeface="Candara" panose="020E0502030303020204" pitchFamily="34" charset="0"/>
              </a:rPr>
              <a:t> </a:t>
            </a:r>
            <a:r>
              <a:rPr lang="es-ES" altLang="en-US" sz="2400" i="1" u="sng" smtClean="0">
                <a:solidFill>
                  <a:srgbClr val="000000"/>
                </a:solidFill>
                <a:latin typeface="Candara" panose="020E0502030303020204" pitchFamily="34" charset="0"/>
              </a:rPr>
              <a:t>A estos doce envió Jesús, y les dio instrucciones</a:t>
            </a:r>
            <a:r>
              <a:rPr lang="es-ES" altLang="en-US" sz="2400" i="1" smtClean="0">
                <a:solidFill>
                  <a:srgbClr val="000000"/>
                </a:solidFill>
                <a:latin typeface="Candara" panose="020E0502030303020204" pitchFamily="34" charset="0"/>
              </a:rPr>
              <a:t>, diciendo: Por camino de gentiles no vayáis, y en ciudad de samaritanos no entréis,</a:t>
            </a:r>
            <a:r>
              <a:rPr lang="es-PR" altLang="en-US" sz="2400" i="1" smtClean="0">
                <a:solidFill>
                  <a:srgbClr val="000000"/>
                </a:solidFill>
                <a:latin typeface="Candara" panose="020E0502030303020204" pitchFamily="34" charset="0"/>
              </a:rPr>
              <a:t> </a:t>
            </a:r>
            <a:r>
              <a:rPr lang="es-ES" altLang="en-US" sz="2400" i="1" smtClean="0">
                <a:solidFill>
                  <a:srgbClr val="000000"/>
                </a:solidFill>
                <a:latin typeface="Candara" panose="020E0502030303020204" pitchFamily="34" charset="0"/>
              </a:rPr>
              <a:t>sino id antes a las ovejas perdidas de la casa de Israel.</a:t>
            </a:r>
            <a:r>
              <a:rPr lang="es-PR" altLang="en-US" sz="2400" i="1" smtClean="0">
                <a:solidFill>
                  <a:srgbClr val="000000"/>
                </a:solidFill>
                <a:latin typeface="Candara" panose="020E0502030303020204" pitchFamily="34" charset="0"/>
              </a:rPr>
              <a:t> </a:t>
            </a:r>
            <a:r>
              <a:rPr lang="es-ES" altLang="en-US" sz="2400" i="1" smtClean="0">
                <a:solidFill>
                  <a:srgbClr val="000000"/>
                </a:solidFill>
                <a:latin typeface="Candara" panose="020E0502030303020204" pitchFamily="34" charset="0"/>
              </a:rPr>
              <a:t>Y yendo, predicad, diciendo: El reino de los cielos se ha acercado.</a:t>
            </a:r>
            <a:r>
              <a:rPr lang="es-PR" altLang="en-US" sz="2400" smtClean="0">
                <a:solidFill>
                  <a:srgbClr val="000000"/>
                </a:solidFill>
                <a:latin typeface="Candara" panose="020E0502030303020204" pitchFamily="34" charset="0"/>
              </a:rPr>
              <a:t>" </a:t>
            </a:r>
          </a:p>
          <a:p>
            <a:pPr eaLnBrk="1" hangingPunct="1">
              <a:lnSpc>
                <a:spcPct val="80000"/>
              </a:lnSpc>
              <a:buFont typeface="Wingdings" panose="05000000000000000000" pitchFamily="2" charset="2"/>
              <a:buNone/>
            </a:pPr>
            <a:r>
              <a:rPr lang="es-PR" altLang="en-US" sz="2400" smtClean="0">
                <a:solidFill>
                  <a:srgbClr val="000000"/>
                </a:solidFill>
                <a:latin typeface="Candara" panose="020E0502030303020204" pitchFamily="34" charset="0"/>
              </a:rPr>
              <a:t>	</a:t>
            </a:r>
            <a:r>
              <a:rPr lang="es-PR" altLang="en-US" sz="2400" smtClean="0">
                <a:solidFill>
                  <a:schemeClr val="hlink"/>
                </a:solidFill>
                <a:latin typeface="Candara" panose="020E0502030303020204" pitchFamily="34" charset="0"/>
              </a:rPr>
              <a:t>(Mateo 10.1-7, RVR60)</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s-PR" altLang="en-US" smtClean="0"/>
              <a:t>www.iglesiabiblicabautista.org</a:t>
            </a:r>
          </a:p>
        </p:txBody>
      </p:sp>
      <p:sp>
        <p:nvSpPr>
          <p:cNvPr id="27651"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¿Qué dice la Biblia acerca de los apóstoles?</a:t>
            </a:r>
          </a:p>
        </p:txBody>
      </p:sp>
      <p:sp>
        <p:nvSpPr>
          <p:cNvPr id="27652" name="Rectangle 4"/>
          <p:cNvSpPr>
            <a:spLocks noGrp="1" noChangeArrowheads="1"/>
          </p:cNvSpPr>
          <p:nvPr>
            <p:ph type="body" idx="1"/>
          </p:nvPr>
        </p:nvSpPr>
        <p:spPr/>
        <p:txBody>
          <a:bodyPr/>
          <a:lstStyle/>
          <a:p>
            <a:pPr eaLnBrk="1" hangingPunct="1"/>
            <a:r>
              <a:rPr lang="es-PR" altLang="en-US" sz="2800" smtClean="0">
                <a:solidFill>
                  <a:srgbClr val="000000"/>
                </a:solidFill>
                <a:latin typeface="Candara" panose="020E0502030303020204" pitchFamily="34" charset="0"/>
              </a:rPr>
              <a:t>"</a:t>
            </a:r>
            <a:r>
              <a:rPr lang="es-ES" altLang="en-US" sz="2800" i="1" smtClean="0">
                <a:solidFill>
                  <a:srgbClr val="000000"/>
                </a:solidFill>
                <a:latin typeface="Candara" panose="020E0502030303020204" pitchFamily="34" charset="0"/>
              </a:rPr>
              <a:t>Y orando, dijeron: </a:t>
            </a:r>
            <a:r>
              <a:rPr lang="es-ES" altLang="en-US" sz="2800" i="1" u="sng" smtClean="0">
                <a:solidFill>
                  <a:srgbClr val="000000"/>
                </a:solidFill>
                <a:latin typeface="Candara" panose="020E0502030303020204" pitchFamily="34" charset="0"/>
              </a:rPr>
              <a:t>Tú, Señor</a:t>
            </a:r>
            <a:r>
              <a:rPr lang="es-ES" altLang="en-US" sz="2800" i="1" smtClean="0">
                <a:solidFill>
                  <a:srgbClr val="000000"/>
                </a:solidFill>
                <a:latin typeface="Candara" panose="020E0502030303020204" pitchFamily="34" charset="0"/>
              </a:rPr>
              <a:t>, que conoces los corazones de todos, </a:t>
            </a:r>
            <a:r>
              <a:rPr lang="es-ES" altLang="en-US" sz="2800" i="1" u="sng" smtClean="0">
                <a:solidFill>
                  <a:srgbClr val="000000"/>
                </a:solidFill>
                <a:latin typeface="Candara" panose="020E0502030303020204" pitchFamily="34" charset="0"/>
              </a:rPr>
              <a:t>muestra cuál de estos dos has escogido</a:t>
            </a:r>
            <a:r>
              <a:rPr lang="es-ES" altLang="en-US" sz="2800" i="1" smtClean="0">
                <a:solidFill>
                  <a:srgbClr val="000000"/>
                </a:solidFill>
                <a:latin typeface="Candara" panose="020E0502030303020204" pitchFamily="34" charset="0"/>
              </a:rPr>
              <a:t>,</a:t>
            </a:r>
            <a:r>
              <a:rPr lang="es-PR" altLang="en-US" sz="2800" i="1" smtClean="0">
                <a:solidFill>
                  <a:srgbClr val="000000"/>
                </a:solidFill>
                <a:latin typeface="Candara" panose="020E0502030303020204" pitchFamily="34" charset="0"/>
              </a:rPr>
              <a:t> </a:t>
            </a:r>
            <a:r>
              <a:rPr lang="es-ES" altLang="en-US" sz="2800" i="1" smtClean="0">
                <a:solidFill>
                  <a:srgbClr val="000000"/>
                </a:solidFill>
                <a:latin typeface="Candara" panose="020E0502030303020204" pitchFamily="34" charset="0"/>
              </a:rPr>
              <a:t>para que tome la parte de este ministerio y apostolado, de que cayó Judas por transgresión, para irse a su propio lugar.</a:t>
            </a:r>
            <a:r>
              <a:rPr lang="es-PR" altLang="en-US" sz="2800" i="1" smtClean="0">
                <a:solidFill>
                  <a:srgbClr val="000000"/>
                </a:solidFill>
                <a:latin typeface="Candara" panose="020E0502030303020204" pitchFamily="34" charset="0"/>
              </a:rPr>
              <a:t> </a:t>
            </a:r>
            <a:r>
              <a:rPr lang="es-ES" altLang="en-US" sz="2800" i="1" smtClean="0">
                <a:solidFill>
                  <a:srgbClr val="000000"/>
                </a:solidFill>
                <a:latin typeface="Candara" panose="020E0502030303020204" pitchFamily="34" charset="0"/>
              </a:rPr>
              <a:t>Y les echaron suertes, y la suerte cayó sobre Matías; y fue contado con los once apóstoles.</a:t>
            </a:r>
            <a:r>
              <a:rPr lang="es-PR" altLang="en-US" sz="2800" smtClean="0">
                <a:solidFill>
                  <a:srgbClr val="000000"/>
                </a:solidFill>
                <a:latin typeface="Candara" panose="020E0502030303020204" pitchFamily="34" charset="0"/>
              </a:rPr>
              <a:t>" </a:t>
            </a:r>
          </a:p>
          <a:p>
            <a:pPr eaLnBrk="1" hangingPunct="1">
              <a:buFont typeface="Wingdings" panose="05000000000000000000" pitchFamily="2" charset="2"/>
              <a:buNone/>
            </a:pPr>
            <a:r>
              <a:rPr lang="es-PR" altLang="en-US" sz="2800" smtClean="0">
                <a:solidFill>
                  <a:srgbClr val="000000"/>
                </a:solidFill>
                <a:latin typeface="Candara" panose="020E0502030303020204" pitchFamily="34" charset="0"/>
              </a:rPr>
              <a:t>	</a:t>
            </a:r>
            <a:r>
              <a:rPr lang="es-PR" altLang="en-US" sz="2800" smtClean="0">
                <a:solidFill>
                  <a:schemeClr val="hlink"/>
                </a:solidFill>
                <a:latin typeface="Candara" panose="020E0502030303020204" pitchFamily="34" charset="0"/>
              </a:rPr>
              <a:t>(Hechos de los Apóstoles 1.24-26, RVR60)</a:t>
            </a:r>
            <a:endParaRPr lang="es-PR" altLang="en-US" sz="2800" baseline="30000" smtClean="0">
              <a:solidFill>
                <a:schemeClr val="hlink"/>
              </a:solidFill>
              <a:latin typeface="Candara" panose="020E0502030303020204" pitchFamily="34" charset="0"/>
              <a:hlinkClick r:id="" action="ppaction://noaction"/>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s-PR" altLang="en-US" smtClean="0"/>
              <a:t>www.iglesiabiblicabautista.org</a:t>
            </a:r>
          </a:p>
        </p:txBody>
      </p:sp>
      <p:sp>
        <p:nvSpPr>
          <p:cNvPr id="28675"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¿Qué dice la Biblia acerca de los apóstoles?</a:t>
            </a:r>
          </a:p>
        </p:txBody>
      </p:sp>
      <p:sp>
        <p:nvSpPr>
          <p:cNvPr id="28676" name="Rectangle 3"/>
          <p:cNvSpPr>
            <a:spLocks noGrp="1" noChangeArrowheads="1"/>
          </p:cNvSpPr>
          <p:nvPr>
            <p:ph type="body" idx="1"/>
          </p:nvPr>
        </p:nvSpPr>
        <p:spPr/>
        <p:txBody>
          <a:bodyPr/>
          <a:lstStyle/>
          <a:p>
            <a:pPr eaLnBrk="1" hangingPunct="1"/>
            <a:r>
              <a:rPr lang="es-PR" altLang="en-US" smtClean="0">
                <a:solidFill>
                  <a:srgbClr val="000000"/>
                </a:solidFill>
                <a:latin typeface="Candara" panose="020E0502030303020204" pitchFamily="34" charset="0"/>
              </a:rPr>
              <a:t>En el pasado verso, vemos cómo </a:t>
            </a:r>
            <a:r>
              <a:rPr lang="es-PR" altLang="en-US" u="sng" smtClean="0">
                <a:solidFill>
                  <a:srgbClr val="000000"/>
                </a:solidFill>
                <a:latin typeface="Candara" panose="020E0502030303020204" pitchFamily="34" charset="0"/>
              </a:rPr>
              <a:t>los once apóstoles</a:t>
            </a:r>
            <a:r>
              <a:rPr lang="es-PR" altLang="en-US" smtClean="0">
                <a:solidFill>
                  <a:srgbClr val="000000"/>
                </a:solidFill>
                <a:latin typeface="Candara" panose="020E0502030303020204" pitchFamily="34" charset="0"/>
              </a:rPr>
              <a:t> escogieron a Matías  como el doceavo apóstol.</a:t>
            </a:r>
          </a:p>
          <a:p>
            <a:pPr lvl="1" eaLnBrk="1" hangingPunct="1"/>
            <a:r>
              <a:rPr lang="es-PR" altLang="en-US" smtClean="0">
                <a:solidFill>
                  <a:srgbClr val="000000"/>
                </a:solidFill>
                <a:latin typeface="Candara" panose="020E0502030303020204" pitchFamily="34" charset="0"/>
              </a:rPr>
              <a:t>Pero más adelante, </a:t>
            </a:r>
            <a:r>
              <a:rPr lang="es-PR" altLang="en-US" u="sng" smtClean="0">
                <a:solidFill>
                  <a:srgbClr val="000000"/>
                </a:solidFill>
                <a:latin typeface="Candara" panose="020E0502030303020204" pitchFamily="34" charset="0"/>
              </a:rPr>
              <a:t>Jesús</a:t>
            </a:r>
            <a:r>
              <a:rPr lang="es-PR" altLang="en-US" smtClean="0">
                <a:solidFill>
                  <a:srgbClr val="000000"/>
                </a:solidFill>
                <a:latin typeface="Candara" panose="020E0502030303020204" pitchFamily="34" charset="0"/>
              </a:rPr>
              <a:t> mismo escoge a Pablo (serían entonces trece).</a:t>
            </a:r>
          </a:p>
          <a:p>
            <a:pPr lvl="1" eaLnBrk="1" hangingPunct="1"/>
            <a:r>
              <a:rPr lang="es-PR" altLang="en-US" smtClean="0">
                <a:solidFill>
                  <a:srgbClr val="000000"/>
                </a:solidFill>
                <a:latin typeface="Candara" panose="020E0502030303020204" pitchFamily="34" charset="0"/>
              </a:rPr>
              <a:t>La Biblia dice claramente que el apóstol tiene que ser escogido por Jesús mismo. </a:t>
            </a:r>
            <a:r>
              <a:rPr lang="es-PR" altLang="en-US" smtClean="0">
                <a:solidFill>
                  <a:schemeClr val="hlink"/>
                </a:solidFill>
                <a:latin typeface="Candara" panose="020E0502030303020204" pitchFamily="34" charset="0"/>
              </a:rPr>
              <a:t>(1ra Corintios 12.28, Hechos 1.2)</a:t>
            </a:r>
            <a:endParaRPr lang="es-PR" altLang="en-US" baseline="30000" smtClean="0">
              <a:solidFill>
                <a:schemeClr val="hlink"/>
              </a:solidFill>
              <a:latin typeface="Candara" panose="020E0502030303020204" pitchFamily="34" charset="0"/>
              <a:hlinkClick r:id="" action="ppaction://noaction"/>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s-PR" altLang="en-US" smtClean="0"/>
              <a:t>www.iglesiabiblicabautista.org</a:t>
            </a:r>
          </a:p>
        </p:txBody>
      </p:sp>
      <p:sp>
        <p:nvSpPr>
          <p:cNvPr id="29699"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¿Qué dice la Biblia acerca de los apóstoles?</a:t>
            </a:r>
          </a:p>
        </p:txBody>
      </p:sp>
      <p:sp>
        <p:nvSpPr>
          <p:cNvPr id="29700" name="Rectangle 3"/>
          <p:cNvSpPr>
            <a:spLocks noGrp="1" noChangeArrowheads="1"/>
          </p:cNvSpPr>
          <p:nvPr>
            <p:ph type="body" idx="1"/>
          </p:nvPr>
        </p:nvSpPr>
        <p:spPr/>
        <p:txBody>
          <a:bodyPr/>
          <a:lstStyle/>
          <a:p>
            <a:pPr eaLnBrk="1" hangingPunct="1"/>
            <a:r>
              <a:rPr lang="es-PR" altLang="en-US" smtClean="0">
                <a:latin typeface="Candara" panose="020E0502030303020204" pitchFamily="34" charset="0"/>
              </a:rPr>
              <a:t>Pero… ¡sólo habían 12 Apóstoles!</a:t>
            </a:r>
          </a:p>
          <a:p>
            <a:pPr eaLnBrk="1" hangingPunct="1"/>
            <a:r>
              <a:rPr lang="es-PR" altLang="en-US" smtClean="0">
                <a:solidFill>
                  <a:srgbClr val="000000"/>
                </a:solidFill>
                <a:latin typeface="Candara" panose="020E0502030303020204" pitchFamily="34" charset="0"/>
              </a:rPr>
              <a:t>"</a:t>
            </a:r>
            <a:r>
              <a:rPr lang="es-ES" altLang="en-US" i="1" smtClean="0">
                <a:solidFill>
                  <a:srgbClr val="000000"/>
                </a:solidFill>
                <a:latin typeface="Candara" panose="020E0502030303020204" pitchFamily="34" charset="0"/>
              </a:rPr>
              <a:t>Y el muro de la ciudad tenía doce cimientos, y sobre ellos los doce nombres de los </a:t>
            </a:r>
            <a:r>
              <a:rPr lang="es-ES" altLang="en-US" i="1" u="sng" smtClean="0">
                <a:solidFill>
                  <a:srgbClr val="000000"/>
                </a:solidFill>
                <a:latin typeface="Candara" panose="020E0502030303020204" pitchFamily="34" charset="0"/>
              </a:rPr>
              <a:t>doce apóstoles</a:t>
            </a:r>
            <a:r>
              <a:rPr lang="es-ES" altLang="en-US" i="1" smtClean="0">
                <a:solidFill>
                  <a:srgbClr val="000000"/>
                </a:solidFill>
                <a:latin typeface="Candara" panose="020E0502030303020204" pitchFamily="34" charset="0"/>
              </a:rPr>
              <a:t> del Cordero.</a:t>
            </a:r>
            <a:r>
              <a:rPr lang="es-PR" altLang="en-US" smtClean="0">
                <a:solidFill>
                  <a:srgbClr val="000000"/>
                </a:solidFill>
                <a:latin typeface="Candara" panose="020E0502030303020204" pitchFamily="34" charset="0"/>
              </a:rPr>
              <a:t>" </a:t>
            </a:r>
          </a:p>
          <a:p>
            <a:pPr eaLnBrk="1" hangingPunct="1">
              <a:buFont typeface="Wingdings" panose="05000000000000000000" pitchFamily="2" charset="2"/>
              <a:buNone/>
            </a:pPr>
            <a:r>
              <a:rPr lang="es-PR" altLang="en-US" smtClean="0">
                <a:solidFill>
                  <a:srgbClr val="000000"/>
                </a:solidFill>
                <a:latin typeface="Candara" panose="020E0502030303020204" pitchFamily="34" charset="0"/>
              </a:rPr>
              <a:t>	</a:t>
            </a:r>
            <a:r>
              <a:rPr lang="es-PR" altLang="en-US" smtClean="0">
                <a:solidFill>
                  <a:schemeClr val="hlink"/>
                </a:solidFill>
                <a:latin typeface="Candara" panose="020E0502030303020204" pitchFamily="34" charset="0"/>
              </a:rPr>
              <a:t>(Apocalipsis 21.14, RVR60)</a:t>
            </a:r>
          </a:p>
          <a:p>
            <a:pPr eaLnBrk="1" hangingPunct="1">
              <a:buFont typeface="Wingdings" panose="05000000000000000000" pitchFamily="2" charset="2"/>
              <a:buNone/>
            </a:pPr>
            <a:r>
              <a:rPr lang="es-PR" altLang="en-US" i="1" smtClean="0">
                <a:latin typeface="Candara" panose="020E0502030303020204" pitchFamily="34" charset="0"/>
              </a:rPr>
              <a:t>(Y ya habíamos visto que Pablo se declaró como el último)</a:t>
            </a:r>
            <a:endParaRPr lang="es-PR" altLang="en-US" i="1" baseline="30000" smtClean="0">
              <a:latin typeface="Candara" panose="020E0502030303020204" pitchFamily="34" charset="0"/>
              <a:hlinkClick r:id="" action="ppaction://noaction"/>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s-PR" altLang="en-US" smtClean="0"/>
              <a:t>www.iglesiabiblicabautista.org</a:t>
            </a:r>
          </a:p>
        </p:txBody>
      </p:sp>
      <p:sp>
        <p:nvSpPr>
          <p:cNvPr id="30723"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¿Qué dice la Biblia acerca de los apóstoles?</a:t>
            </a:r>
          </a:p>
        </p:txBody>
      </p:sp>
      <p:sp>
        <p:nvSpPr>
          <p:cNvPr id="30724" name="Rectangle 3"/>
          <p:cNvSpPr>
            <a:spLocks noGrp="1" noChangeArrowheads="1"/>
          </p:cNvSpPr>
          <p:nvPr>
            <p:ph type="body" idx="1"/>
          </p:nvPr>
        </p:nvSpPr>
        <p:spPr>
          <a:xfrm>
            <a:off x="722313" y="1981200"/>
            <a:ext cx="8421687" cy="4114800"/>
          </a:xfrm>
        </p:spPr>
        <p:txBody>
          <a:bodyPr/>
          <a:lstStyle/>
          <a:p>
            <a:pPr eaLnBrk="1" hangingPunct="1">
              <a:lnSpc>
                <a:spcPct val="80000"/>
              </a:lnSpc>
            </a:pPr>
            <a:r>
              <a:rPr lang="es-PR" altLang="en-US" sz="2800" smtClean="0">
                <a:solidFill>
                  <a:srgbClr val="000000"/>
                </a:solidFill>
                <a:latin typeface="Candara" panose="020E0502030303020204" pitchFamily="34" charset="0"/>
              </a:rPr>
              <a:t>"</a:t>
            </a:r>
            <a:r>
              <a:rPr lang="es-ES" altLang="en-US" sz="2800" i="1" smtClean="0">
                <a:solidFill>
                  <a:srgbClr val="000000"/>
                </a:solidFill>
                <a:latin typeface="Candara" panose="020E0502030303020204" pitchFamily="34" charset="0"/>
              </a:rPr>
              <a:t>hasta el día en que fue recibido arriba, después de haber dado mandamientos por el Espíritu Santo </a:t>
            </a:r>
            <a:r>
              <a:rPr lang="es-ES" altLang="en-US" sz="2800" i="1" u="sng" smtClean="0">
                <a:solidFill>
                  <a:srgbClr val="000000"/>
                </a:solidFill>
                <a:latin typeface="Candara" panose="020E0502030303020204" pitchFamily="34" charset="0"/>
              </a:rPr>
              <a:t>a los apóstoles que había escogido;</a:t>
            </a:r>
            <a:r>
              <a:rPr lang="es-PR" altLang="en-US" sz="2800" smtClean="0">
                <a:solidFill>
                  <a:srgbClr val="000000"/>
                </a:solidFill>
                <a:latin typeface="Candara" panose="020E0502030303020204" pitchFamily="34" charset="0"/>
              </a:rPr>
              <a:t>“</a:t>
            </a:r>
          </a:p>
          <a:p>
            <a:pPr eaLnBrk="1" hangingPunct="1">
              <a:lnSpc>
                <a:spcPct val="80000"/>
              </a:lnSpc>
              <a:buFont typeface="Wingdings" panose="05000000000000000000" pitchFamily="2" charset="2"/>
              <a:buNone/>
            </a:pPr>
            <a:r>
              <a:rPr lang="es-PR" altLang="en-US" sz="2800" smtClean="0">
                <a:solidFill>
                  <a:schemeClr val="hlink"/>
                </a:solidFill>
                <a:latin typeface="Candara" panose="020E0502030303020204" pitchFamily="34" charset="0"/>
              </a:rPr>
              <a:t>	(Hechos de los Apóstoles 1.2, RVR60)</a:t>
            </a:r>
          </a:p>
          <a:p>
            <a:pPr eaLnBrk="1" hangingPunct="1">
              <a:lnSpc>
                <a:spcPct val="80000"/>
              </a:lnSpc>
              <a:buFont typeface="Wingdings" panose="05000000000000000000" pitchFamily="2" charset="2"/>
              <a:buNone/>
            </a:pPr>
            <a:endParaRPr lang="es-PR" altLang="en-US" sz="2800" smtClean="0">
              <a:solidFill>
                <a:srgbClr val="000000"/>
              </a:solidFill>
              <a:latin typeface="Candara" panose="020E0502030303020204" pitchFamily="34" charset="0"/>
            </a:endParaRPr>
          </a:p>
          <a:p>
            <a:pPr eaLnBrk="1" hangingPunct="1">
              <a:lnSpc>
                <a:spcPct val="80000"/>
              </a:lnSpc>
            </a:pPr>
            <a:r>
              <a:rPr lang="es-PR" altLang="en-US" sz="2800" smtClean="0">
                <a:solidFill>
                  <a:srgbClr val="000000"/>
                </a:solidFill>
                <a:latin typeface="Candara" panose="020E0502030303020204" pitchFamily="34" charset="0"/>
              </a:rPr>
              <a:t>O sea, que cuando Cristo se fue a cielo, ya había escogido sus apóstoles.</a:t>
            </a:r>
          </a:p>
          <a:p>
            <a:pPr lvl="1" eaLnBrk="1" hangingPunct="1">
              <a:lnSpc>
                <a:spcPct val="80000"/>
              </a:lnSpc>
            </a:pPr>
            <a:r>
              <a:rPr lang="es-PR" altLang="en-US" sz="2400" smtClean="0">
                <a:solidFill>
                  <a:srgbClr val="000000"/>
                </a:solidFill>
                <a:latin typeface="Candara" panose="020E0502030303020204" pitchFamily="34" charset="0"/>
              </a:rPr>
              <a:t>Para completar sus doce (Judas había muerto), escogió después a Pablo </a:t>
            </a:r>
            <a:r>
              <a:rPr lang="es-PR" altLang="en-US" sz="2400" smtClean="0">
                <a:solidFill>
                  <a:schemeClr val="hlink"/>
                </a:solidFill>
                <a:latin typeface="Candara" panose="020E0502030303020204" pitchFamily="34" charset="0"/>
              </a:rPr>
              <a:t>(Gálatas 1.1).</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s-PR" altLang="en-US" smtClean="0"/>
              <a:t>www.iglesiabiblicabautista.org</a:t>
            </a:r>
          </a:p>
        </p:txBody>
      </p:sp>
      <p:sp>
        <p:nvSpPr>
          <p:cNvPr id="31747"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¿Qué dice la Biblia acerca de los apóstoles? </a:t>
            </a:r>
          </a:p>
        </p:txBody>
      </p:sp>
      <p:sp>
        <p:nvSpPr>
          <p:cNvPr id="31748" name="Rectangle 3"/>
          <p:cNvSpPr>
            <a:spLocks noGrp="1" noChangeArrowheads="1"/>
          </p:cNvSpPr>
          <p:nvPr>
            <p:ph type="body" idx="1"/>
          </p:nvPr>
        </p:nvSpPr>
        <p:spPr>
          <a:xfrm>
            <a:off x="722313" y="1981200"/>
            <a:ext cx="8040687" cy="4114800"/>
          </a:xfrm>
        </p:spPr>
        <p:txBody>
          <a:bodyPr/>
          <a:lstStyle/>
          <a:p>
            <a:pPr eaLnBrk="1" hangingPunct="1">
              <a:lnSpc>
                <a:spcPct val="80000"/>
              </a:lnSpc>
            </a:pPr>
            <a:r>
              <a:rPr lang="es-PR" altLang="en-US" smtClean="0">
                <a:solidFill>
                  <a:srgbClr val="000000"/>
                </a:solidFill>
                <a:latin typeface="Candara" panose="020E0502030303020204" pitchFamily="34" charset="0"/>
              </a:rPr>
              <a:t>¿Y qué de Matías?</a:t>
            </a:r>
          </a:p>
          <a:p>
            <a:pPr lvl="1" eaLnBrk="1" hangingPunct="1">
              <a:lnSpc>
                <a:spcPct val="80000"/>
              </a:lnSpc>
            </a:pPr>
            <a:r>
              <a:rPr lang="es-PR" altLang="en-US" smtClean="0">
                <a:solidFill>
                  <a:srgbClr val="000000"/>
                </a:solidFill>
                <a:latin typeface="Candara" panose="020E0502030303020204" pitchFamily="34" charset="0"/>
              </a:rPr>
              <a:t>Tenemos que concluir entonces que los once apóstoles se apresuraron al escoger a Matías (aún con esto, Dios, en su misericordia continuó obrando a través de su iglesia).</a:t>
            </a:r>
          </a:p>
          <a:p>
            <a:pPr lvl="1" eaLnBrk="1" hangingPunct="1">
              <a:lnSpc>
                <a:spcPct val="80000"/>
              </a:lnSpc>
            </a:pPr>
            <a:r>
              <a:rPr lang="es-PR" altLang="en-US" smtClean="0">
                <a:solidFill>
                  <a:srgbClr val="000000"/>
                </a:solidFill>
                <a:latin typeface="Candara" panose="020E0502030303020204" pitchFamily="34" charset="0"/>
              </a:rPr>
              <a:t>Esto es claro cuando se consideran todas las referencias de la Palabra.</a:t>
            </a:r>
          </a:p>
          <a:p>
            <a:pPr lvl="1" eaLnBrk="1" hangingPunct="1">
              <a:lnSpc>
                <a:spcPct val="80000"/>
              </a:lnSpc>
            </a:pPr>
            <a:r>
              <a:rPr lang="es-PR" altLang="en-US" smtClean="0">
                <a:solidFill>
                  <a:srgbClr val="000000"/>
                </a:solidFill>
                <a:latin typeface="Candara" panose="020E0502030303020204" pitchFamily="34" charset="0"/>
              </a:rPr>
              <a:t>El mismo Jesús escogió a Pablo, completando sus doce Apóstoles.</a:t>
            </a:r>
          </a:p>
          <a:p>
            <a:pPr eaLnBrk="1" hangingPunct="1">
              <a:lnSpc>
                <a:spcPct val="80000"/>
              </a:lnSpc>
            </a:pPr>
            <a:endParaRPr lang="es-PR" altLang="en-US" smtClean="0">
              <a:solidFill>
                <a:schemeClr val="hlink"/>
              </a:solidFill>
              <a:latin typeface="Candara" panose="020E0502030303020204" pitchFamily="34" charset="0"/>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s-PR" altLang="en-US" smtClean="0"/>
              <a:t>www.iglesiabiblicabautista.org</a:t>
            </a:r>
          </a:p>
        </p:txBody>
      </p:sp>
      <p:sp>
        <p:nvSpPr>
          <p:cNvPr id="32771"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¿Qué dice la Biblia acerca de los apóstoles?</a:t>
            </a:r>
          </a:p>
        </p:txBody>
      </p:sp>
      <p:sp>
        <p:nvSpPr>
          <p:cNvPr id="32772" name="Rectangle 3"/>
          <p:cNvSpPr>
            <a:spLocks noGrp="1" noChangeArrowheads="1"/>
          </p:cNvSpPr>
          <p:nvPr>
            <p:ph type="body" idx="1"/>
          </p:nvPr>
        </p:nvSpPr>
        <p:spPr>
          <a:xfrm>
            <a:off x="722313" y="1981200"/>
            <a:ext cx="7964487" cy="4114800"/>
          </a:xfrm>
        </p:spPr>
        <p:txBody>
          <a:bodyPr/>
          <a:lstStyle/>
          <a:p>
            <a:pPr eaLnBrk="1" hangingPunct="1">
              <a:lnSpc>
                <a:spcPct val="80000"/>
              </a:lnSpc>
            </a:pPr>
            <a:r>
              <a:rPr lang="es-PR" altLang="en-US" smtClean="0">
                <a:latin typeface="Candara" panose="020E0502030303020204" pitchFamily="34" charset="0"/>
              </a:rPr>
              <a:t>Ningún otro líder de la iglesia reclamó ser ni “apóstol” ni “profeta” después que murieron Juan el Bautista y los doce apóstoles.</a:t>
            </a:r>
          </a:p>
          <a:p>
            <a:pPr lvl="1" eaLnBrk="1" hangingPunct="1">
              <a:lnSpc>
                <a:spcPct val="80000"/>
              </a:lnSpc>
            </a:pPr>
            <a:r>
              <a:rPr lang="es-PR" altLang="en-US" smtClean="0">
                <a:latin typeface="Candara" panose="020E0502030303020204" pitchFamily="34" charset="0"/>
              </a:rPr>
              <a:t>Hasta hace unos 15 años atrás, cuando algunos que reclaman predicar la “3ra ola” del Espíritu Santo, se han </a:t>
            </a:r>
            <a:r>
              <a:rPr lang="es-PR" altLang="en-US" u="sng" smtClean="0">
                <a:latin typeface="Candara" panose="020E0502030303020204" pitchFamily="34" charset="0"/>
              </a:rPr>
              <a:t>autoproclamado</a:t>
            </a:r>
            <a:r>
              <a:rPr lang="es-PR" altLang="en-US" smtClean="0">
                <a:latin typeface="Candara" panose="020E0502030303020204" pitchFamily="34" charset="0"/>
              </a:rPr>
              <a:t> profetas y maestros.</a:t>
            </a:r>
          </a:p>
          <a:p>
            <a:pPr lvl="1" eaLnBrk="1" hangingPunct="1">
              <a:lnSpc>
                <a:spcPct val="80000"/>
              </a:lnSpc>
            </a:pPr>
            <a:r>
              <a:rPr lang="es-PR" altLang="en-US" i="1" smtClean="0">
                <a:latin typeface="Candara" panose="020E0502030303020204" pitchFamily="34" charset="0"/>
              </a:rPr>
              <a:t>Nota: Según ellos, la “1ra ola” fue el Antiguo Testamento y la “2da ola” fue el Nuevo Testamento.</a:t>
            </a:r>
            <a:endParaRPr lang="es-PR" altLang="en-US" i="1" u="sng" smtClean="0">
              <a:latin typeface="Candara" panose="020E0502030303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s-PR" altLang="en-US">
                <a:latin typeface="Candara" panose="020E0502030303020204" pitchFamily="34" charset="0"/>
              </a:rPr>
              <a:t>Nuevo Testamento</a:t>
            </a:r>
          </a:p>
        </p:txBody>
      </p:sp>
      <p:sp>
        <p:nvSpPr>
          <p:cNvPr id="27651" name="Rectangle 3"/>
          <p:cNvSpPr>
            <a:spLocks noGrp="1" noChangeArrowheads="1"/>
          </p:cNvSpPr>
          <p:nvPr>
            <p:ph type="body" idx="1"/>
          </p:nvPr>
        </p:nvSpPr>
        <p:spPr>
          <a:xfrm>
            <a:off x="1066800" y="1981200"/>
            <a:ext cx="7543800" cy="4724400"/>
          </a:xfrm>
        </p:spPr>
        <p:txBody>
          <a:bodyPr/>
          <a:lstStyle/>
          <a:p>
            <a:pPr>
              <a:lnSpc>
                <a:spcPct val="90000"/>
              </a:lnSpc>
            </a:pPr>
            <a:r>
              <a:rPr lang="es-PR" altLang="en-US">
                <a:latin typeface="Candara" panose="020E0502030303020204" pitchFamily="34" charset="0"/>
              </a:rPr>
              <a:t>Figura del Salvador, Jesucristo</a:t>
            </a:r>
          </a:p>
          <a:p>
            <a:pPr>
              <a:lnSpc>
                <a:spcPct val="90000"/>
              </a:lnSpc>
              <a:buFont typeface="Wingdings" panose="05000000000000000000" pitchFamily="2" charset="2"/>
              <a:buNone/>
            </a:pPr>
            <a:r>
              <a:rPr lang="es-PR" altLang="en-US">
                <a:latin typeface="Candara" panose="020E0502030303020204" pitchFamily="34" charset="0"/>
              </a:rPr>
              <a:t>	1 Timoteo 1.15</a:t>
            </a:r>
          </a:p>
          <a:p>
            <a:pPr>
              <a:lnSpc>
                <a:spcPct val="90000"/>
              </a:lnSpc>
              <a:buFont typeface="Wingdings" panose="05000000000000000000" pitchFamily="2" charset="2"/>
              <a:buNone/>
            </a:pPr>
            <a:r>
              <a:rPr lang="es-PR" altLang="en-US">
                <a:latin typeface="Candara" panose="020E0502030303020204" pitchFamily="34" charset="0"/>
              </a:rPr>
              <a:t>	</a:t>
            </a:r>
            <a:r>
              <a:rPr lang="es-ES_tradnl" altLang="en-US" sz="2800">
                <a:effectLst/>
                <a:latin typeface="Candara" panose="020E0502030303020204" pitchFamily="34" charset="0"/>
              </a:rPr>
              <a:t>Palabra fiel y digna de ser recibida por todos: que Cristo Jesús vino al mundo para salvar a los pecadores […]</a:t>
            </a:r>
          </a:p>
          <a:p>
            <a:pPr>
              <a:lnSpc>
                <a:spcPct val="90000"/>
              </a:lnSpc>
              <a:buFont typeface="Wingdings" panose="05000000000000000000" pitchFamily="2" charset="2"/>
              <a:buNone/>
            </a:pPr>
            <a:r>
              <a:rPr lang="es-ES_tradnl" altLang="en-US" sz="2800">
                <a:effectLst/>
                <a:latin typeface="Candara" panose="020E0502030303020204" pitchFamily="34" charset="0"/>
              </a:rPr>
              <a:t>	</a:t>
            </a:r>
            <a:r>
              <a:rPr lang="es-ES_tradnl" altLang="en-US">
                <a:effectLst/>
                <a:latin typeface="Candara" panose="020E0502030303020204" pitchFamily="34" charset="0"/>
              </a:rPr>
              <a:t>1 Timoteo 2.4</a:t>
            </a:r>
            <a:endParaRPr lang="es-ES_tradnl" altLang="en-US" sz="2800">
              <a:effectLst/>
              <a:latin typeface="Candara" panose="020E0502030303020204" pitchFamily="34" charset="0"/>
            </a:endParaRPr>
          </a:p>
          <a:p>
            <a:pPr>
              <a:lnSpc>
                <a:spcPct val="90000"/>
              </a:lnSpc>
              <a:buFont typeface="Wingdings" panose="05000000000000000000" pitchFamily="2" charset="2"/>
              <a:buNone/>
            </a:pPr>
            <a:r>
              <a:rPr lang="es-ES_tradnl" altLang="en-US">
                <a:effectLst/>
                <a:latin typeface="Candara" panose="020E0502030303020204" pitchFamily="34" charset="0"/>
              </a:rPr>
              <a:t>	</a:t>
            </a:r>
            <a:r>
              <a:rPr lang="es-ES_tradnl" altLang="en-US" sz="2800">
                <a:effectLst/>
                <a:latin typeface="Candara" panose="020E0502030303020204" pitchFamily="34" charset="0"/>
              </a:rPr>
              <a:t>el cual quiere que todos los hombres sean salvos y vengan al conocimiento de la verdad. (Hch 2.21; Ro 5.18; Tit 2.11; 2 P 3.9)</a:t>
            </a:r>
            <a:endParaRPr lang="es-PR" altLang="en-US" sz="2800">
              <a:latin typeface="Candara" panose="020E0502030303020204" pitchFamily="34" charset="0"/>
            </a:endParaRPr>
          </a:p>
        </p:txBody>
      </p:sp>
    </p:spTree>
    <p:extLst>
      <p:ext uri="{BB962C8B-B14F-4D97-AF65-F5344CB8AC3E}">
        <p14:creationId xmlns:p14="http://schemas.microsoft.com/office/powerpoint/2010/main" val="388053656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s-PR" altLang="en-US" smtClean="0"/>
              <a:t>www.iglesiabiblicabautista.org</a:t>
            </a:r>
          </a:p>
        </p:txBody>
      </p:sp>
      <p:sp>
        <p:nvSpPr>
          <p:cNvPr id="33795"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¿Qué dice la Biblia acerca de los apóstoles?</a:t>
            </a:r>
          </a:p>
        </p:txBody>
      </p:sp>
      <p:sp>
        <p:nvSpPr>
          <p:cNvPr id="33796" name="Rectangle 3"/>
          <p:cNvSpPr>
            <a:spLocks noGrp="1" noChangeArrowheads="1"/>
          </p:cNvSpPr>
          <p:nvPr>
            <p:ph type="body" idx="1"/>
          </p:nvPr>
        </p:nvSpPr>
        <p:spPr>
          <a:xfrm>
            <a:off x="722313" y="2057400"/>
            <a:ext cx="7964487" cy="4114800"/>
          </a:xfrm>
        </p:spPr>
        <p:txBody>
          <a:bodyPr/>
          <a:lstStyle/>
          <a:p>
            <a:pPr eaLnBrk="1" hangingPunct="1">
              <a:lnSpc>
                <a:spcPct val="80000"/>
              </a:lnSpc>
            </a:pPr>
            <a:r>
              <a:rPr lang="es-PR" altLang="en-US" sz="2800" smtClean="0">
                <a:latin typeface="Candara" panose="020E0502030303020204" pitchFamily="34" charset="0"/>
              </a:rPr>
              <a:t>Es imprescindible que escudriñemos la Biblia antes de adoptar modas o tendencias que podrían parecer lógicas o hasta “espirituales”, sin importar si se tiene buena intención o no.</a:t>
            </a:r>
            <a:endParaRPr lang="es-PR" altLang="en-US" sz="2800" i="1" u="sng" smtClean="0">
              <a:latin typeface="Candara" panose="020E0502030303020204" pitchFamily="34" charset="0"/>
            </a:endParaRPr>
          </a:p>
          <a:p>
            <a:pPr eaLnBrk="1" hangingPunct="1">
              <a:lnSpc>
                <a:spcPct val="80000"/>
              </a:lnSpc>
            </a:pPr>
            <a:r>
              <a:rPr lang="es-PR" altLang="en-US" sz="2800" smtClean="0">
                <a:latin typeface="Candara" panose="020E0502030303020204" pitchFamily="34" charset="0"/>
              </a:rPr>
              <a:t>El cristiano tiene como deber permanecer en la Palabra de Dios y no adaptarse al mundo ni dejar que argumentos sin fundamento rijan su vida.</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s-PR" altLang="en-US" smtClean="0"/>
              <a:t>www.iglesiabiblicabautista.org</a:t>
            </a:r>
          </a:p>
        </p:txBody>
      </p:sp>
      <p:sp>
        <p:nvSpPr>
          <p:cNvPr id="34819"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Referencias</a:t>
            </a:r>
          </a:p>
        </p:txBody>
      </p:sp>
      <p:sp>
        <p:nvSpPr>
          <p:cNvPr id="34820" name="Rectangle 3"/>
          <p:cNvSpPr>
            <a:spLocks noGrp="1" noChangeArrowheads="1"/>
          </p:cNvSpPr>
          <p:nvPr>
            <p:ph type="body" idx="1"/>
          </p:nvPr>
        </p:nvSpPr>
        <p:spPr/>
        <p:txBody>
          <a:bodyPr/>
          <a:lstStyle/>
          <a:p>
            <a:pPr eaLnBrk="1" hangingPunct="1">
              <a:lnSpc>
                <a:spcPct val="80000"/>
              </a:lnSpc>
            </a:pPr>
            <a:r>
              <a:rPr lang="es-PR" altLang="en-US" sz="2800" dirty="0" smtClean="0">
                <a:latin typeface="Candara" panose="020E0502030303020204" pitchFamily="34" charset="0"/>
              </a:rPr>
              <a:t>Ramos, M. A. Nuevo Diccionario De Religiones Denominaciones Y Sectas. </a:t>
            </a:r>
            <a:r>
              <a:rPr lang="es-PR" altLang="en-US" sz="2800" dirty="0" err="1" smtClean="0">
                <a:latin typeface="Candara" panose="020E0502030303020204" pitchFamily="34" charset="0"/>
              </a:rPr>
              <a:t>electronic</a:t>
            </a:r>
            <a:r>
              <a:rPr lang="es-PR" altLang="en-US" sz="2800" dirty="0" smtClean="0">
                <a:latin typeface="Candara" panose="020E0502030303020204" pitchFamily="34" charset="0"/>
              </a:rPr>
              <a:t> ed. Nashville: Editorial Caribe, 2000, c1998.</a:t>
            </a:r>
          </a:p>
          <a:p>
            <a:pPr eaLnBrk="1" hangingPunct="1">
              <a:lnSpc>
                <a:spcPct val="80000"/>
              </a:lnSpc>
            </a:pPr>
            <a:r>
              <a:rPr lang="es-PR" altLang="en-US" sz="2800" i="1" dirty="0" smtClean="0">
                <a:solidFill>
                  <a:srgbClr val="000000"/>
                </a:solidFill>
                <a:latin typeface="Candara" panose="020E0502030303020204" pitchFamily="34" charset="0"/>
              </a:rPr>
              <a:t>Reina Valera Revisada (1960)</a:t>
            </a:r>
            <a:r>
              <a:rPr lang="es-PR" altLang="en-US" sz="2800" dirty="0" smtClean="0">
                <a:solidFill>
                  <a:srgbClr val="000000"/>
                </a:solidFill>
                <a:latin typeface="Candara" panose="020E0502030303020204" pitchFamily="34" charset="0"/>
              </a:rPr>
              <a:t>. </a:t>
            </a:r>
            <a:r>
              <a:rPr lang="es-PR" altLang="en-US" sz="2800" dirty="0" err="1" smtClean="0">
                <a:solidFill>
                  <a:srgbClr val="000000"/>
                </a:solidFill>
                <a:latin typeface="Candara" panose="020E0502030303020204" pitchFamily="34" charset="0"/>
              </a:rPr>
              <a:t>electronic</a:t>
            </a:r>
            <a:r>
              <a:rPr lang="es-PR" altLang="en-US" sz="2800" dirty="0" smtClean="0">
                <a:solidFill>
                  <a:srgbClr val="000000"/>
                </a:solidFill>
                <a:latin typeface="Candara" panose="020E0502030303020204" pitchFamily="34" charset="0"/>
              </a:rPr>
              <a:t> ed. Miami: Sociedades </a:t>
            </a:r>
            <a:r>
              <a:rPr lang="es-PR" altLang="en-US" sz="2800" dirty="0" err="1" smtClean="0">
                <a:solidFill>
                  <a:srgbClr val="000000"/>
                </a:solidFill>
                <a:latin typeface="Candara" panose="020E0502030303020204" pitchFamily="34" charset="0"/>
              </a:rPr>
              <a:t>Biblicas</a:t>
            </a:r>
            <a:r>
              <a:rPr lang="es-PR" altLang="en-US" sz="2800" dirty="0" smtClean="0">
                <a:solidFill>
                  <a:srgbClr val="000000"/>
                </a:solidFill>
                <a:latin typeface="Candara" panose="020E0502030303020204" pitchFamily="34" charset="0"/>
              </a:rPr>
              <a:t> Unidas, 1998.</a:t>
            </a:r>
          </a:p>
          <a:p>
            <a:pPr eaLnBrk="1" hangingPunct="1">
              <a:lnSpc>
                <a:spcPct val="80000"/>
              </a:lnSpc>
            </a:pPr>
            <a:r>
              <a:rPr lang="es-PR" altLang="en-US" sz="2800" dirty="0" smtClean="0">
                <a:latin typeface="Candara" panose="020E0502030303020204" pitchFamily="34" charset="0"/>
              </a:rPr>
              <a:t>Easton, M. </a:t>
            </a:r>
            <a:r>
              <a:rPr lang="es-PR" altLang="en-US" sz="2800" i="1" dirty="0" err="1" smtClean="0">
                <a:latin typeface="Candara" panose="020E0502030303020204" pitchFamily="34" charset="0"/>
              </a:rPr>
              <a:t>Easton's</a:t>
            </a:r>
            <a:r>
              <a:rPr lang="es-PR" altLang="en-US" sz="2800" i="1" dirty="0" smtClean="0">
                <a:latin typeface="Candara" panose="020E0502030303020204" pitchFamily="34" charset="0"/>
              </a:rPr>
              <a:t> </a:t>
            </a:r>
            <a:r>
              <a:rPr lang="es-PR" altLang="en-US" sz="2800" i="1" dirty="0" err="1" smtClean="0">
                <a:latin typeface="Candara" panose="020E0502030303020204" pitchFamily="34" charset="0"/>
              </a:rPr>
              <a:t>Bible</a:t>
            </a:r>
            <a:r>
              <a:rPr lang="es-PR" altLang="en-US" sz="2800" i="1" dirty="0" smtClean="0">
                <a:latin typeface="Candara" panose="020E0502030303020204" pitchFamily="34" charset="0"/>
              </a:rPr>
              <a:t> </a:t>
            </a:r>
            <a:r>
              <a:rPr lang="es-PR" altLang="en-US" sz="2800" i="1" dirty="0" err="1" smtClean="0">
                <a:latin typeface="Candara" panose="020E0502030303020204" pitchFamily="34" charset="0"/>
              </a:rPr>
              <a:t>Dictionary</a:t>
            </a:r>
            <a:r>
              <a:rPr lang="es-PR" altLang="en-US" sz="2800" dirty="0" smtClean="0">
                <a:latin typeface="Candara" panose="020E0502030303020204" pitchFamily="34" charset="0"/>
              </a:rPr>
              <a:t>. Oak Harbor, WA: Logos </a:t>
            </a:r>
            <a:r>
              <a:rPr lang="es-PR" altLang="en-US" sz="2800" dirty="0" err="1" smtClean="0">
                <a:latin typeface="Candara" panose="020E0502030303020204" pitchFamily="34" charset="0"/>
              </a:rPr>
              <a:t>Research</a:t>
            </a:r>
            <a:r>
              <a:rPr lang="es-PR" altLang="en-US" sz="2800" dirty="0" smtClean="0">
                <a:latin typeface="Candara" panose="020E0502030303020204" pitchFamily="34" charset="0"/>
              </a:rPr>
              <a:t> </a:t>
            </a:r>
            <a:r>
              <a:rPr lang="es-PR" altLang="en-US" sz="2800" dirty="0" err="1" smtClean="0">
                <a:latin typeface="Candara" panose="020E0502030303020204" pitchFamily="34" charset="0"/>
              </a:rPr>
              <a:t>Systems</a:t>
            </a:r>
            <a:r>
              <a:rPr lang="es-PR" altLang="en-US" sz="2800" dirty="0" smtClean="0">
                <a:latin typeface="Candara" panose="020E0502030303020204" pitchFamily="34" charset="0"/>
              </a:rPr>
              <a:t>, Inc., 1996, c1897.</a:t>
            </a:r>
          </a:p>
          <a:p>
            <a:pPr eaLnBrk="1" hangingPunct="1">
              <a:lnSpc>
                <a:spcPct val="80000"/>
              </a:lnSpc>
            </a:pPr>
            <a:r>
              <a:rPr lang="es-PR" altLang="en-US" sz="2800" dirty="0" smtClean="0">
                <a:latin typeface="Candara" panose="020E0502030303020204" pitchFamily="34" charset="0"/>
              </a:rPr>
              <a:t>John F. MacArthur, Jr.,</a:t>
            </a:r>
            <a:r>
              <a:rPr lang="es-PR" altLang="en-US" sz="2800" i="1" dirty="0" smtClean="0">
                <a:latin typeface="Candara" panose="020E0502030303020204" pitchFamily="34" charset="0"/>
              </a:rPr>
              <a:t> </a:t>
            </a:r>
            <a:r>
              <a:rPr lang="es-PR" altLang="en-US" sz="2800" i="1" dirty="0" err="1" smtClean="0">
                <a:latin typeface="Candara" panose="020E0502030303020204" pitchFamily="34" charset="0"/>
              </a:rPr>
              <a:t>Charismatic</a:t>
            </a:r>
            <a:r>
              <a:rPr lang="es-PR" altLang="en-US" sz="2800" i="1" dirty="0" smtClean="0">
                <a:latin typeface="Candara" panose="020E0502030303020204" pitchFamily="34" charset="0"/>
              </a:rPr>
              <a:t> Chaos, </a:t>
            </a:r>
            <a:r>
              <a:rPr lang="es-PR" altLang="en-US" sz="2800" dirty="0" err="1" smtClean="0">
                <a:latin typeface="Candara" panose="020E0502030303020204" pitchFamily="34" charset="0"/>
              </a:rPr>
              <a:t>Kreger</a:t>
            </a:r>
            <a:r>
              <a:rPr lang="es-PR" altLang="en-US" sz="2800" dirty="0" smtClean="0">
                <a:latin typeface="Candara" panose="020E0502030303020204" pitchFamily="34" charset="0"/>
              </a:rPr>
              <a:t> Publishing, 1991.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es-PR" altLang="en-US">
                <a:latin typeface="Candara" panose="020E0502030303020204" pitchFamily="34" charset="0"/>
              </a:rPr>
              <a:t>Salvación en Jesús</a:t>
            </a:r>
            <a:endParaRPr lang="en-US" altLang="en-US">
              <a:latin typeface="Candara" panose="020E0502030303020204" pitchFamily="34" charset="0"/>
            </a:endParaRPr>
          </a:p>
        </p:txBody>
      </p:sp>
      <p:sp>
        <p:nvSpPr>
          <p:cNvPr id="28675" name="Rectangle 3"/>
          <p:cNvSpPr>
            <a:spLocks noGrp="1" noChangeArrowheads="1"/>
          </p:cNvSpPr>
          <p:nvPr>
            <p:ph type="body" idx="1"/>
          </p:nvPr>
        </p:nvSpPr>
        <p:spPr>
          <a:xfrm>
            <a:off x="1066800" y="1981200"/>
            <a:ext cx="7543800" cy="4876800"/>
          </a:xfrm>
        </p:spPr>
        <p:txBody>
          <a:bodyPr/>
          <a:lstStyle/>
          <a:p>
            <a:r>
              <a:rPr lang="es-PR" altLang="en-US">
                <a:latin typeface="Candara" panose="020E0502030303020204" pitchFamily="34" charset="0"/>
              </a:rPr>
              <a:t>Profecía de Simeón</a:t>
            </a:r>
          </a:p>
          <a:p>
            <a:pPr>
              <a:buFont typeface="Wingdings" panose="05000000000000000000" pitchFamily="2" charset="2"/>
              <a:buNone/>
            </a:pPr>
            <a:r>
              <a:rPr lang="es-PR" altLang="en-US">
                <a:latin typeface="Candara" panose="020E0502030303020204" pitchFamily="34" charset="0"/>
              </a:rPr>
              <a:t>	</a:t>
            </a:r>
            <a:r>
              <a:rPr lang="en-US" altLang="en-US">
                <a:latin typeface="Candara" panose="020E0502030303020204" pitchFamily="34" charset="0"/>
              </a:rPr>
              <a:t>Lucas 2.29-32</a:t>
            </a:r>
          </a:p>
          <a:p>
            <a:pPr>
              <a:buFont typeface="Wingdings" panose="05000000000000000000" pitchFamily="2" charset="2"/>
              <a:buNone/>
            </a:pPr>
            <a:r>
              <a:rPr lang="es-ES_tradnl" altLang="en-US" sz="2800">
                <a:effectLst/>
                <a:latin typeface="Candara" panose="020E0502030303020204" pitchFamily="34" charset="0"/>
              </a:rPr>
              <a:t>	29	Ahora, Señor, despides a tu siervo en paz, Conforme a tu palabra;</a:t>
            </a:r>
          </a:p>
          <a:p>
            <a:pPr>
              <a:buFont typeface="Wingdings" panose="05000000000000000000" pitchFamily="2" charset="2"/>
              <a:buNone/>
            </a:pPr>
            <a:r>
              <a:rPr lang="es-ES_tradnl" altLang="en-US" sz="2800">
                <a:effectLst/>
                <a:latin typeface="Candara" panose="020E0502030303020204" pitchFamily="34" charset="0"/>
              </a:rPr>
              <a:t>	30	Porque han visto mis ojos tu salvación,</a:t>
            </a:r>
          </a:p>
          <a:p>
            <a:pPr>
              <a:buFont typeface="Wingdings" panose="05000000000000000000" pitchFamily="2" charset="2"/>
              <a:buNone/>
            </a:pPr>
            <a:r>
              <a:rPr lang="es-ES_tradnl" altLang="en-US" sz="2800">
                <a:effectLst/>
                <a:latin typeface="Candara" panose="020E0502030303020204" pitchFamily="34" charset="0"/>
              </a:rPr>
              <a:t>	31	La cual has preparado en presencia de todos los pueblos;</a:t>
            </a:r>
          </a:p>
          <a:p>
            <a:pPr>
              <a:buFont typeface="Wingdings" panose="05000000000000000000" pitchFamily="2" charset="2"/>
              <a:buNone/>
            </a:pPr>
            <a:r>
              <a:rPr lang="es-ES_tradnl" altLang="en-US" sz="2800">
                <a:effectLst/>
                <a:latin typeface="Candara" panose="020E0502030303020204" pitchFamily="34" charset="0"/>
              </a:rPr>
              <a:t>	32	Luz para revelación a los gentiles,</a:t>
            </a:r>
          </a:p>
          <a:p>
            <a:pPr>
              <a:buFont typeface="Wingdings" panose="05000000000000000000" pitchFamily="2" charset="2"/>
              <a:buNone/>
            </a:pPr>
            <a:r>
              <a:rPr lang="es-ES_tradnl" altLang="en-US" sz="2800">
                <a:effectLst/>
                <a:latin typeface="Candara" panose="020E0502030303020204" pitchFamily="34" charset="0"/>
              </a:rPr>
              <a:t>	Y gloria de tu pueblo Israel.</a:t>
            </a:r>
            <a:endParaRPr lang="en-US" altLang="en-US" sz="2800">
              <a:latin typeface="Candara" panose="020E0502030303020204" pitchFamily="34" charset="0"/>
            </a:endParaRPr>
          </a:p>
        </p:txBody>
      </p:sp>
    </p:spTree>
    <p:extLst>
      <p:ext uri="{BB962C8B-B14F-4D97-AF65-F5344CB8AC3E}">
        <p14:creationId xmlns:p14="http://schemas.microsoft.com/office/powerpoint/2010/main" val="30888807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s-PR" altLang="en-US" dirty="0">
                <a:latin typeface="Candara" panose="020E0502030303020204" pitchFamily="34" charset="0"/>
              </a:rPr>
              <a:t>Salvación en Jesús</a:t>
            </a:r>
            <a:endParaRPr lang="en-US" altLang="en-US" dirty="0">
              <a:latin typeface="Candara" panose="020E0502030303020204" pitchFamily="34" charset="0"/>
            </a:endParaRPr>
          </a:p>
        </p:txBody>
      </p:sp>
      <p:sp>
        <p:nvSpPr>
          <p:cNvPr id="29699" name="Rectangle 3"/>
          <p:cNvSpPr>
            <a:spLocks noGrp="1" noChangeArrowheads="1"/>
          </p:cNvSpPr>
          <p:nvPr>
            <p:ph type="body" idx="1"/>
          </p:nvPr>
        </p:nvSpPr>
        <p:spPr>
          <a:xfrm>
            <a:off x="1066800" y="1981200"/>
            <a:ext cx="7543800" cy="4876800"/>
          </a:xfrm>
        </p:spPr>
        <p:txBody>
          <a:bodyPr/>
          <a:lstStyle/>
          <a:p>
            <a:pPr>
              <a:lnSpc>
                <a:spcPct val="90000"/>
              </a:lnSpc>
            </a:pPr>
            <a:r>
              <a:rPr lang="es-PR" altLang="en-US" dirty="0">
                <a:latin typeface="Candara" panose="020E0502030303020204" pitchFamily="34" charset="0"/>
              </a:rPr>
              <a:t>Significado del nombre de Jesús</a:t>
            </a:r>
          </a:p>
          <a:p>
            <a:pPr>
              <a:lnSpc>
                <a:spcPct val="90000"/>
              </a:lnSpc>
              <a:buFont typeface="Wingdings" panose="05000000000000000000" pitchFamily="2" charset="2"/>
              <a:buNone/>
            </a:pPr>
            <a:r>
              <a:rPr lang="es-PR" altLang="en-US" dirty="0">
                <a:latin typeface="Candara" panose="020E0502030303020204" pitchFamily="34" charset="0"/>
              </a:rPr>
              <a:t>	Mateo 1.21</a:t>
            </a:r>
          </a:p>
          <a:p>
            <a:pPr>
              <a:lnSpc>
                <a:spcPct val="90000"/>
              </a:lnSpc>
              <a:buFont typeface="Wingdings" panose="05000000000000000000" pitchFamily="2" charset="2"/>
              <a:buNone/>
            </a:pPr>
            <a:r>
              <a:rPr lang="es-PR" altLang="en-US" sz="2800" dirty="0">
                <a:latin typeface="Candara" panose="020E0502030303020204" pitchFamily="34" charset="0"/>
              </a:rPr>
              <a:t>	</a:t>
            </a:r>
            <a:r>
              <a:rPr lang="es-ES_tradnl" altLang="en-US" sz="2800" dirty="0">
                <a:effectLst/>
                <a:latin typeface="Candara" panose="020E0502030303020204" pitchFamily="34" charset="0"/>
              </a:rPr>
              <a:t>21 Y dará a luz un hijo, y llamarás su nombre JESÚS, porque él salvará a su pueblo de sus pecados.</a:t>
            </a:r>
          </a:p>
          <a:p>
            <a:pPr>
              <a:lnSpc>
                <a:spcPct val="90000"/>
              </a:lnSpc>
              <a:buFont typeface="Wingdings" panose="05000000000000000000" pitchFamily="2" charset="2"/>
              <a:buNone/>
            </a:pPr>
            <a:r>
              <a:rPr lang="es-ES_tradnl" altLang="en-US" sz="2800" dirty="0">
                <a:effectLst/>
                <a:latin typeface="Candara" panose="020E0502030303020204" pitchFamily="34" charset="0"/>
              </a:rPr>
              <a:t>	22 Todo esto aconteció para que se cumpliese lo dicho por el Señor por medio del profeta, cuando dijo:</a:t>
            </a:r>
          </a:p>
          <a:p>
            <a:pPr>
              <a:lnSpc>
                <a:spcPct val="90000"/>
              </a:lnSpc>
              <a:buFont typeface="Wingdings" panose="05000000000000000000" pitchFamily="2" charset="2"/>
              <a:buNone/>
            </a:pPr>
            <a:r>
              <a:rPr lang="es-ES_tradnl" altLang="en-US" sz="2800" dirty="0">
                <a:effectLst/>
                <a:latin typeface="Candara" panose="020E0502030303020204" pitchFamily="34" charset="0"/>
              </a:rPr>
              <a:t>	23	He aquí, una virgen concebirá y dará a luz un hijo, Y llamarás su nombre Emanuel, que traducido es: Dios con nosotros.</a:t>
            </a:r>
            <a:endParaRPr lang="es-PR" altLang="en-US" sz="2800" dirty="0">
              <a:latin typeface="Candara" panose="020E0502030303020204" pitchFamily="34" charset="0"/>
            </a:endParaRPr>
          </a:p>
        </p:txBody>
      </p:sp>
    </p:spTree>
    <p:extLst>
      <p:ext uri="{BB962C8B-B14F-4D97-AF65-F5344CB8AC3E}">
        <p14:creationId xmlns:p14="http://schemas.microsoft.com/office/powerpoint/2010/main" val="3773987433"/>
      </p:ext>
    </p:extLst>
  </p:cSld>
  <p:clrMapOvr>
    <a:masterClrMapping/>
  </p:clrMapOvr>
  <p:timing>
    <p:tnLst>
      <p:par>
        <p:cTn id="1" dur="indefinite" restart="never" nodeType="tmRoot"/>
      </p:par>
    </p:tnLst>
  </p:timing>
</p:sld>
</file>

<file path=ppt/theme/theme1.xml><?xml version="1.0" encoding="utf-8"?>
<a:theme xmlns:a="http://schemas.openxmlformats.org/drawingml/2006/main" name="IBB(+)">
  <a:themeElements>
    <a:clrScheme name="IBB(+)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IBB(+)">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PR" sz="1800" b="0" i="0" u="none" strike="noStrike" cap="none" normalizeH="0" baseline="0" smtClean="0">
            <a:ln>
              <a:noFill/>
            </a:ln>
            <a:solidFill>
              <a:schemeClr val="tx1"/>
            </a:solidFill>
            <a:effectLst/>
            <a:latin typeface="Tahoma" pitchFamily="34" charset="0"/>
            <a:cs typeface="Arial"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PR" sz="1800" b="0" i="0" u="none" strike="noStrike" cap="none" normalizeH="0" baseline="0" smtClean="0">
            <a:ln>
              <a:noFill/>
            </a:ln>
            <a:solidFill>
              <a:schemeClr val="tx1"/>
            </a:solidFill>
            <a:effectLst/>
            <a:latin typeface="Tahoma" pitchFamily="34" charset="0"/>
            <a:cs typeface="Arial" charset="0"/>
          </a:defRPr>
        </a:defPPr>
      </a:lstStyle>
    </a:lnDef>
  </a:objectDefaults>
  <a:extraClrSchemeLst>
    <a:extraClrScheme>
      <a:clrScheme name="IBB(+)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IBB(+)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IBB(+)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IBB(+)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IBB(+)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IBB(+)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IBB(+)</Template>
  <TotalTime>8608</TotalTime>
  <Words>3489</Words>
  <Application>Microsoft Office PowerPoint</Application>
  <PresentationFormat>On-screen Show (4:3)</PresentationFormat>
  <Paragraphs>395</Paragraphs>
  <Slides>71</Slides>
  <Notes>52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71</vt:i4>
      </vt:variant>
    </vt:vector>
  </HeadingPairs>
  <TitlesOfParts>
    <vt:vector size="76" baseType="lpstr">
      <vt:lpstr>Arial</vt:lpstr>
      <vt:lpstr>Candara</vt:lpstr>
      <vt:lpstr>Tahoma</vt:lpstr>
      <vt:lpstr>Wingdings</vt:lpstr>
      <vt:lpstr>IBB(+)</vt:lpstr>
      <vt:lpstr>La Salvación del Cristiano</vt:lpstr>
      <vt:lpstr>Preguntas Guía</vt:lpstr>
      <vt:lpstr>Salvación: Significado</vt:lpstr>
      <vt:lpstr>La Caída e Implicaciones</vt:lpstr>
      <vt:lpstr>Antiguo Testamento</vt:lpstr>
      <vt:lpstr>Antiguo Testamento</vt:lpstr>
      <vt:lpstr>Nuevo Testamento</vt:lpstr>
      <vt:lpstr>Salvación en Jesús</vt:lpstr>
      <vt:lpstr>Salvación en Jesús</vt:lpstr>
      <vt:lpstr>Salvación en Jesús</vt:lpstr>
      <vt:lpstr>Salvación en Jesús</vt:lpstr>
      <vt:lpstr>Salvación en Jesús</vt:lpstr>
      <vt:lpstr>Requisito para Salvación</vt:lpstr>
      <vt:lpstr>Requisito para Salvación</vt:lpstr>
      <vt:lpstr>Salvos por Gracia</vt:lpstr>
      <vt:lpstr>El Espíritu Santo en Mi</vt:lpstr>
      <vt:lpstr>Alternativas de Salvación</vt:lpstr>
      <vt:lpstr>La Salvación del Cristiano</vt:lpstr>
      <vt:lpstr>Bosquejo Temático</vt:lpstr>
      <vt:lpstr>Nuestra Fe</vt:lpstr>
      <vt:lpstr>Las Santas Escrituras</vt:lpstr>
      <vt:lpstr>El Espíritu Santo</vt:lpstr>
      <vt:lpstr>La Caída del Hombre</vt:lpstr>
      <vt:lpstr>Jesús, El Mediador</vt:lpstr>
      <vt:lpstr>La Salvación</vt:lpstr>
      <vt:lpstr>La Seguridad del Creyente</vt:lpstr>
      <vt:lpstr>La Resurrección, la Vida Eterna y la Condenación Eterna</vt:lpstr>
      <vt:lpstr>Confesión de fe Bautista 1689</vt:lpstr>
      <vt:lpstr>Confesión de fe Bautista 1689</vt:lpstr>
      <vt:lpstr>Una sola Salvación</vt:lpstr>
      <vt:lpstr>Supernaturalistas vs. Naturalistas</vt:lpstr>
      <vt:lpstr>Supernaturalistas</vt:lpstr>
      <vt:lpstr>Supernaturalistas</vt:lpstr>
      <vt:lpstr>Doctrina Evangélica</vt:lpstr>
      <vt:lpstr>Universalistas vs. Particularistas</vt:lpstr>
      <vt:lpstr>Arminianismo vs. Calvinismo</vt:lpstr>
      <vt:lpstr>Arminianismo vs. Calvinismo</vt:lpstr>
      <vt:lpstr>La Verdad?</vt:lpstr>
      <vt:lpstr>PowerPoint Presentation</vt:lpstr>
      <vt:lpstr>PowerPoint Presentation</vt:lpstr>
      <vt:lpstr>Profetas</vt:lpstr>
      <vt:lpstr>¿Qué dice la Biblia acerca de los profetas?</vt:lpstr>
      <vt:lpstr>¿Qué dice la Biblia acerca de los profetas?</vt:lpstr>
      <vt:lpstr>¿Qué dice la Biblia acerca de los profetas?</vt:lpstr>
      <vt:lpstr>¿Qué dice la Biblia acerca de los profetas?</vt:lpstr>
      <vt:lpstr>¿Qué dice la Biblia acerca de los profetas?</vt:lpstr>
      <vt:lpstr>¿Qué dice la Biblia acerca de los profetas?</vt:lpstr>
      <vt:lpstr>¿Qué dice la Biblia acerca de los profetas?</vt:lpstr>
      <vt:lpstr>¿Qué dice la Biblia acerca de los profetas?</vt:lpstr>
      <vt:lpstr>¿Qué dice la Biblia acerca de los profetas?</vt:lpstr>
      <vt:lpstr>¿Qué dice la Biblia acerca de los profetas?</vt:lpstr>
      <vt:lpstr>¿Qué dice la Biblia acerca de los profetas?</vt:lpstr>
      <vt:lpstr>¿Qué dice la Biblia acerca de los profetas?</vt:lpstr>
      <vt:lpstr>Apóstoles</vt:lpstr>
      <vt:lpstr>¿Qué dice la Biblia acerca de los apóstoles?</vt:lpstr>
      <vt:lpstr>¿Qué dice la Biblia acerca de los apóstoles?</vt:lpstr>
      <vt:lpstr>¿Qué dice la Biblia acerca de los apóstoles?</vt:lpstr>
      <vt:lpstr>¿Qué dice la Biblia acerca de los apóstoles?</vt:lpstr>
      <vt:lpstr>¿Qué dice la Biblia acerca de los apóstoles?</vt:lpstr>
      <vt:lpstr>¿Qué dice la Biblia acerca de los apóstoles?</vt:lpstr>
      <vt:lpstr>¿Qué dice la Biblia acerca de los apóstoles?</vt:lpstr>
      <vt:lpstr>¿Qué dice la Biblia acerca de los apóstoles?</vt:lpstr>
      <vt:lpstr>¿Qué dice la Biblia acerca de los apóstoles?</vt:lpstr>
      <vt:lpstr>¿Qué dice la Biblia acerca de los apóstoles?</vt:lpstr>
      <vt:lpstr>¿Qué dice la Biblia acerca de los apóstoles?</vt:lpstr>
      <vt:lpstr>¿Qué dice la Biblia acerca de los apóstoles?</vt:lpstr>
      <vt:lpstr>¿Qué dice la Biblia acerca de los apóstoles?</vt:lpstr>
      <vt:lpstr>¿Qué dice la Biblia acerca de los apóstoles? </vt:lpstr>
      <vt:lpstr>¿Qué dice la Biblia acerca de los apóstoles?</vt:lpstr>
      <vt:lpstr>¿Qué dice la Biblia acerca de los apóstoles?</vt:lpstr>
      <vt:lpstr>Referencias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la_salvacion_111915.pptx</dc:title>
  <dc:creator>Tito Ortega</dc:creator>
  <cp:lastModifiedBy>Ortega, Tito (GSO Inks/Supplies SM)</cp:lastModifiedBy>
  <cp:revision>333</cp:revision>
  <cp:lastPrinted>2015-12-10T20:29:56Z</cp:lastPrinted>
  <dcterms:created xsi:type="dcterms:W3CDTF">1601-01-01T00:00:00Z</dcterms:created>
  <dcterms:modified xsi:type="dcterms:W3CDTF">2015-12-19T16:01:40Z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