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7" r:id="rId1"/>
    <p:sldMasterId id="2147483956" r:id="rId2"/>
    <p:sldMasterId id="2147483984" r:id="rId3"/>
  </p:sldMasterIdLst>
  <p:notesMasterIdLst>
    <p:notesMasterId r:id="rId73"/>
  </p:notesMasterIdLst>
  <p:handoutMasterIdLst>
    <p:handoutMasterId r:id="rId74"/>
  </p:handoutMasterIdLst>
  <p:sldIdLst>
    <p:sldId id="376" r:id="rId4"/>
    <p:sldId id="258" r:id="rId5"/>
    <p:sldId id="421" r:id="rId6"/>
    <p:sldId id="633" r:id="rId7"/>
    <p:sldId id="646" r:id="rId8"/>
    <p:sldId id="489" r:id="rId9"/>
    <p:sldId id="523" r:id="rId10"/>
    <p:sldId id="525" r:id="rId11"/>
    <p:sldId id="636" r:id="rId12"/>
    <p:sldId id="524" r:id="rId13"/>
    <p:sldId id="527" r:id="rId14"/>
    <p:sldId id="526" r:id="rId15"/>
    <p:sldId id="528" r:id="rId16"/>
    <p:sldId id="529" r:id="rId17"/>
    <p:sldId id="530" r:id="rId18"/>
    <p:sldId id="637" r:id="rId19"/>
    <p:sldId id="615" r:id="rId20"/>
    <p:sldId id="531" r:id="rId21"/>
    <p:sldId id="532" r:id="rId22"/>
    <p:sldId id="533" r:id="rId23"/>
    <p:sldId id="534" r:id="rId24"/>
    <p:sldId id="535" r:id="rId25"/>
    <p:sldId id="638" r:id="rId26"/>
    <p:sldId id="537" r:id="rId27"/>
    <p:sldId id="536" r:id="rId28"/>
    <p:sldId id="496" r:id="rId29"/>
    <p:sldId id="497" r:id="rId30"/>
    <p:sldId id="611" r:id="rId31"/>
    <p:sldId id="639" r:id="rId32"/>
    <p:sldId id="640" r:id="rId33"/>
    <p:sldId id="641" r:id="rId34"/>
    <p:sldId id="434" r:id="rId35"/>
    <p:sldId id="648" r:id="rId36"/>
    <p:sldId id="561" r:id="rId37"/>
    <p:sldId id="650" r:id="rId38"/>
    <p:sldId id="563" r:id="rId39"/>
    <p:sldId id="564" r:id="rId40"/>
    <p:sldId id="565" r:id="rId41"/>
    <p:sldId id="566" r:id="rId42"/>
    <p:sldId id="567" r:id="rId43"/>
    <p:sldId id="568" r:id="rId44"/>
    <p:sldId id="569" r:id="rId45"/>
    <p:sldId id="651" r:id="rId46"/>
    <p:sldId id="570" r:id="rId47"/>
    <p:sldId id="571" r:id="rId48"/>
    <p:sldId id="572" r:id="rId49"/>
    <p:sldId id="573" r:id="rId50"/>
    <p:sldId id="574" r:id="rId51"/>
    <p:sldId id="576" r:id="rId52"/>
    <p:sldId id="577" r:id="rId53"/>
    <p:sldId id="578" r:id="rId54"/>
    <p:sldId id="579" r:id="rId55"/>
    <p:sldId id="580" r:id="rId56"/>
    <p:sldId id="628" r:id="rId57"/>
    <p:sldId id="592" r:id="rId58"/>
    <p:sldId id="593" r:id="rId59"/>
    <p:sldId id="594" r:id="rId60"/>
    <p:sldId id="595" r:id="rId61"/>
    <p:sldId id="596" r:id="rId62"/>
    <p:sldId id="597" r:id="rId63"/>
    <p:sldId id="598" r:id="rId64"/>
    <p:sldId id="599" r:id="rId65"/>
    <p:sldId id="600" r:id="rId66"/>
    <p:sldId id="601" r:id="rId67"/>
    <p:sldId id="602" r:id="rId68"/>
    <p:sldId id="603" r:id="rId69"/>
    <p:sldId id="604" r:id="rId70"/>
    <p:sldId id="605" r:id="rId71"/>
    <p:sldId id="606" r:id="rId72"/>
  </p:sldIdLst>
  <p:sldSz cx="9144000" cy="6858000" type="screen4x3"/>
  <p:notesSz cx="6858000" cy="9236075"/>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703FD"/>
    <a:srgbClr val="C0C0C0"/>
    <a:srgbClr val="64A44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593" autoAdjust="0"/>
    <p:restoredTop sz="93433" autoAdjust="0"/>
  </p:normalViewPr>
  <p:slideViewPr>
    <p:cSldViewPr>
      <p:cViewPr varScale="1">
        <p:scale>
          <a:sx n="72" d="100"/>
          <a:sy n="72" d="100"/>
        </p:scale>
        <p:origin x="294" y="6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7274"/>
    </p:cViewPr>
  </p:sorterViewPr>
  <p:notesViewPr>
    <p:cSldViewPr>
      <p:cViewPr varScale="1">
        <p:scale>
          <a:sx n="64" d="100"/>
          <a:sy n="64" d="100"/>
        </p:scale>
        <p:origin x="-2862" y="-102"/>
      </p:cViewPr>
      <p:guideLst>
        <p:guide orient="horz" pos="2909"/>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41AF31-76A7-4788-A536-465D85E055C1}" type="doc">
      <dgm:prSet loTypeId="urn:microsoft.com/office/officeart/2005/8/layout/vProcess5" loCatId="process" qsTypeId="urn:microsoft.com/office/officeart/2005/8/quickstyle/3d2" qsCatId="3D" csTypeId="urn:microsoft.com/office/officeart/2005/8/colors/colorful5" csCatId="colorful" phldr="1"/>
      <dgm:spPr/>
      <dgm:t>
        <a:bodyPr/>
        <a:lstStyle/>
        <a:p>
          <a:endParaRPr lang="es-PR"/>
        </a:p>
      </dgm:t>
    </dgm:pt>
    <dgm:pt modelId="{BD1D8CCF-0D82-4BE3-A75C-3DEE9CA34253}">
      <dgm:prSet phldrT="[Text]"/>
      <dgm:spPr/>
      <dgm:t>
        <a:bodyPr/>
        <a:lstStyle/>
        <a:p>
          <a:r>
            <a:rPr lang="es-PR" dirty="0" smtClean="0">
              <a:effectLst>
                <a:outerShdw blurRad="38100" dist="38100" dir="2700000" algn="tl">
                  <a:srgbClr val="000000">
                    <a:alpha val="43137"/>
                  </a:srgbClr>
                </a:outerShdw>
              </a:effectLst>
            </a:rPr>
            <a:t>Dios</a:t>
          </a:r>
          <a:endParaRPr lang="es-PR" dirty="0">
            <a:effectLst>
              <a:outerShdw blurRad="38100" dist="38100" dir="2700000" algn="tl">
                <a:srgbClr val="000000">
                  <a:alpha val="43137"/>
                </a:srgbClr>
              </a:outerShdw>
            </a:effectLst>
          </a:endParaRPr>
        </a:p>
      </dgm:t>
    </dgm:pt>
    <dgm:pt modelId="{0DB47FB1-3E33-40B7-B54A-F752957E9A5F}" type="parTrans" cxnId="{E7E5C6A8-A771-4985-A9CB-042025EA9B75}">
      <dgm:prSet/>
      <dgm:spPr/>
      <dgm:t>
        <a:bodyPr/>
        <a:lstStyle/>
        <a:p>
          <a:endParaRPr lang="es-PR">
            <a:effectLst>
              <a:outerShdw blurRad="38100" dist="38100" dir="2700000" algn="tl">
                <a:srgbClr val="000000">
                  <a:alpha val="43137"/>
                </a:srgbClr>
              </a:outerShdw>
            </a:effectLst>
          </a:endParaRPr>
        </a:p>
      </dgm:t>
    </dgm:pt>
    <dgm:pt modelId="{BB9C42DD-155D-4770-BA1B-0F65A8FDE0AC}" type="sibTrans" cxnId="{E7E5C6A8-A771-4985-A9CB-042025EA9B75}">
      <dgm:prSet/>
      <dgm:spPr/>
      <dgm:t>
        <a:bodyPr/>
        <a:lstStyle/>
        <a:p>
          <a:endParaRPr lang="es-PR">
            <a:effectLst>
              <a:outerShdw blurRad="38100" dist="38100" dir="2700000" algn="tl">
                <a:srgbClr val="000000">
                  <a:alpha val="43137"/>
                </a:srgbClr>
              </a:outerShdw>
            </a:effectLst>
          </a:endParaRPr>
        </a:p>
      </dgm:t>
    </dgm:pt>
    <dgm:pt modelId="{785A9AA9-9635-4584-8EEF-24CD6C37E450}">
      <dgm:prSet phldrT="[Text]"/>
      <dgm:spPr/>
      <dgm:t>
        <a:bodyPr/>
        <a:lstStyle/>
        <a:p>
          <a:r>
            <a:rPr lang="es-PR" dirty="0" smtClean="0">
              <a:effectLst>
                <a:outerShdw blurRad="38100" dist="38100" dir="2700000" algn="tl">
                  <a:srgbClr val="000000">
                    <a:alpha val="43137"/>
                  </a:srgbClr>
                </a:outerShdw>
              </a:effectLst>
            </a:rPr>
            <a:t>El hombre</a:t>
          </a:r>
          <a:endParaRPr lang="es-PR" dirty="0">
            <a:effectLst>
              <a:outerShdw blurRad="38100" dist="38100" dir="2700000" algn="tl">
                <a:srgbClr val="000000">
                  <a:alpha val="43137"/>
                </a:srgbClr>
              </a:outerShdw>
            </a:effectLst>
          </a:endParaRPr>
        </a:p>
      </dgm:t>
    </dgm:pt>
    <dgm:pt modelId="{BA53B932-163B-4022-B70B-68BD5C092C7C}" type="parTrans" cxnId="{85867D06-1038-463B-A443-EB744C45DD6C}">
      <dgm:prSet/>
      <dgm:spPr/>
      <dgm:t>
        <a:bodyPr/>
        <a:lstStyle/>
        <a:p>
          <a:endParaRPr lang="es-PR">
            <a:effectLst>
              <a:outerShdw blurRad="38100" dist="38100" dir="2700000" algn="tl">
                <a:srgbClr val="000000">
                  <a:alpha val="43137"/>
                </a:srgbClr>
              </a:outerShdw>
            </a:effectLst>
          </a:endParaRPr>
        </a:p>
      </dgm:t>
    </dgm:pt>
    <dgm:pt modelId="{1B3B7E79-97E0-4253-8634-097C08852EB4}" type="sibTrans" cxnId="{85867D06-1038-463B-A443-EB744C45DD6C}">
      <dgm:prSet/>
      <dgm:spPr/>
      <dgm:t>
        <a:bodyPr/>
        <a:lstStyle/>
        <a:p>
          <a:endParaRPr lang="es-PR">
            <a:effectLst>
              <a:outerShdw blurRad="38100" dist="38100" dir="2700000" algn="tl">
                <a:srgbClr val="000000">
                  <a:alpha val="43137"/>
                </a:srgbClr>
              </a:outerShdw>
            </a:effectLst>
          </a:endParaRPr>
        </a:p>
      </dgm:t>
    </dgm:pt>
    <dgm:pt modelId="{00A7A957-C84A-4C4B-9A13-15B98EE5815A}">
      <dgm:prSet phldrT="[Text]"/>
      <dgm:spPr/>
      <dgm:t>
        <a:bodyPr/>
        <a:lstStyle/>
        <a:p>
          <a:r>
            <a:rPr lang="es-PR" dirty="0" smtClean="0">
              <a:effectLst>
                <a:outerShdw blurRad="38100" dist="38100" dir="2700000" algn="tl">
                  <a:srgbClr val="000000">
                    <a:alpha val="43137"/>
                  </a:srgbClr>
                </a:outerShdw>
              </a:effectLst>
            </a:rPr>
            <a:t>La mujer</a:t>
          </a:r>
          <a:endParaRPr lang="es-PR" dirty="0">
            <a:effectLst>
              <a:outerShdw blurRad="38100" dist="38100" dir="2700000" algn="tl">
                <a:srgbClr val="000000">
                  <a:alpha val="43137"/>
                </a:srgbClr>
              </a:outerShdw>
            </a:effectLst>
          </a:endParaRPr>
        </a:p>
      </dgm:t>
    </dgm:pt>
    <dgm:pt modelId="{1D5D0519-8CC8-496D-90C7-7E4FE474D5DA}" type="parTrans" cxnId="{FA8AF822-4CAC-4E11-B1E3-E7F16819ED90}">
      <dgm:prSet/>
      <dgm:spPr/>
      <dgm:t>
        <a:bodyPr/>
        <a:lstStyle/>
        <a:p>
          <a:endParaRPr lang="es-PR">
            <a:effectLst>
              <a:outerShdw blurRad="38100" dist="38100" dir="2700000" algn="tl">
                <a:srgbClr val="000000">
                  <a:alpha val="43137"/>
                </a:srgbClr>
              </a:outerShdw>
            </a:effectLst>
          </a:endParaRPr>
        </a:p>
      </dgm:t>
    </dgm:pt>
    <dgm:pt modelId="{56A06D99-BB42-40A0-8542-294D97957C78}" type="sibTrans" cxnId="{FA8AF822-4CAC-4E11-B1E3-E7F16819ED90}">
      <dgm:prSet/>
      <dgm:spPr/>
      <dgm:t>
        <a:bodyPr/>
        <a:lstStyle/>
        <a:p>
          <a:endParaRPr lang="es-PR">
            <a:effectLst>
              <a:outerShdw blurRad="38100" dist="38100" dir="2700000" algn="tl">
                <a:srgbClr val="000000">
                  <a:alpha val="43137"/>
                </a:srgbClr>
              </a:outerShdw>
            </a:effectLst>
          </a:endParaRPr>
        </a:p>
      </dgm:t>
    </dgm:pt>
    <dgm:pt modelId="{D3C5C04C-C7F5-4CA8-80C7-9AEE67835782}">
      <dgm:prSet phldrT="[Text]"/>
      <dgm:spPr/>
      <dgm:t>
        <a:bodyPr/>
        <a:lstStyle/>
        <a:p>
          <a:r>
            <a:rPr lang="es-PR" dirty="0" smtClean="0">
              <a:effectLst>
                <a:outerShdw blurRad="38100" dist="38100" dir="2700000" algn="tl">
                  <a:srgbClr val="000000">
                    <a:alpha val="43137"/>
                  </a:srgbClr>
                </a:outerShdw>
              </a:effectLst>
            </a:rPr>
            <a:t>Los hijos</a:t>
          </a:r>
          <a:endParaRPr lang="es-PR" dirty="0">
            <a:effectLst>
              <a:outerShdw blurRad="38100" dist="38100" dir="2700000" algn="tl">
                <a:srgbClr val="000000">
                  <a:alpha val="43137"/>
                </a:srgbClr>
              </a:outerShdw>
            </a:effectLst>
          </a:endParaRPr>
        </a:p>
      </dgm:t>
    </dgm:pt>
    <dgm:pt modelId="{702DEAED-C93B-43BD-ACC2-0D9B2D966B5B}" type="parTrans" cxnId="{A2AD3B42-728C-4E52-81D6-1D582D53FAA3}">
      <dgm:prSet/>
      <dgm:spPr/>
      <dgm:t>
        <a:bodyPr/>
        <a:lstStyle/>
        <a:p>
          <a:endParaRPr lang="es-PR">
            <a:effectLst>
              <a:outerShdw blurRad="38100" dist="38100" dir="2700000" algn="tl">
                <a:srgbClr val="000000">
                  <a:alpha val="43137"/>
                </a:srgbClr>
              </a:outerShdw>
            </a:effectLst>
          </a:endParaRPr>
        </a:p>
      </dgm:t>
    </dgm:pt>
    <dgm:pt modelId="{29118AE6-5F87-47F8-A98E-3FE9EEB8F670}" type="sibTrans" cxnId="{A2AD3B42-728C-4E52-81D6-1D582D53FAA3}">
      <dgm:prSet/>
      <dgm:spPr/>
      <dgm:t>
        <a:bodyPr/>
        <a:lstStyle/>
        <a:p>
          <a:endParaRPr lang="es-PR">
            <a:effectLst>
              <a:outerShdw blurRad="38100" dist="38100" dir="2700000" algn="tl">
                <a:srgbClr val="000000">
                  <a:alpha val="43137"/>
                </a:srgbClr>
              </a:outerShdw>
            </a:effectLst>
          </a:endParaRPr>
        </a:p>
      </dgm:t>
    </dgm:pt>
    <dgm:pt modelId="{E647F2D6-C4E9-412F-B068-A565C1FA5286}" type="pres">
      <dgm:prSet presAssocID="{FD41AF31-76A7-4788-A536-465D85E055C1}" presName="outerComposite" presStyleCnt="0">
        <dgm:presLayoutVars>
          <dgm:chMax val="5"/>
          <dgm:dir/>
          <dgm:resizeHandles val="exact"/>
        </dgm:presLayoutVars>
      </dgm:prSet>
      <dgm:spPr/>
      <dgm:t>
        <a:bodyPr/>
        <a:lstStyle/>
        <a:p>
          <a:endParaRPr lang="en-US"/>
        </a:p>
      </dgm:t>
    </dgm:pt>
    <dgm:pt modelId="{E6469986-59FB-4CAB-AC62-C6121805C4CF}" type="pres">
      <dgm:prSet presAssocID="{FD41AF31-76A7-4788-A536-465D85E055C1}" presName="dummyMaxCanvas" presStyleCnt="0">
        <dgm:presLayoutVars/>
      </dgm:prSet>
      <dgm:spPr/>
      <dgm:t>
        <a:bodyPr/>
        <a:lstStyle/>
        <a:p>
          <a:endParaRPr lang="en-US"/>
        </a:p>
      </dgm:t>
    </dgm:pt>
    <dgm:pt modelId="{3E0A0E77-4B2F-413A-BBC6-18140A53B7D7}" type="pres">
      <dgm:prSet presAssocID="{FD41AF31-76A7-4788-A536-465D85E055C1}" presName="FourNodes_1" presStyleLbl="node1" presStyleIdx="0" presStyleCnt="4">
        <dgm:presLayoutVars>
          <dgm:bulletEnabled val="1"/>
        </dgm:presLayoutVars>
      </dgm:prSet>
      <dgm:spPr/>
      <dgm:t>
        <a:bodyPr/>
        <a:lstStyle/>
        <a:p>
          <a:endParaRPr lang="en-US"/>
        </a:p>
      </dgm:t>
    </dgm:pt>
    <dgm:pt modelId="{BC0DEACD-DEC5-4DEE-845F-260F22071A95}" type="pres">
      <dgm:prSet presAssocID="{FD41AF31-76A7-4788-A536-465D85E055C1}" presName="FourNodes_2" presStyleLbl="node1" presStyleIdx="1" presStyleCnt="4">
        <dgm:presLayoutVars>
          <dgm:bulletEnabled val="1"/>
        </dgm:presLayoutVars>
      </dgm:prSet>
      <dgm:spPr/>
      <dgm:t>
        <a:bodyPr/>
        <a:lstStyle/>
        <a:p>
          <a:endParaRPr lang="en-US"/>
        </a:p>
      </dgm:t>
    </dgm:pt>
    <dgm:pt modelId="{9AEAE355-2508-47DE-955B-9223FB8F8A70}" type="pres">
      <dgm:prSet presAssocID="{FD41AF31-76A7-4788-A536-465D85E055C1}" presName="FourNodes_3" presStyleLbl="node1" presStyleIdx="2" presStyleCnt="4">
        <dgm:presLayoutVars>
          <dgm:bulletEnabled val="1"/>
        </dgm:presLayoutVars>
      </dgm:prSet>
      <dgm:spPr/>
      <dgm:t>
        <a:bodyPr/>
        <a:lstStyle/>
        <a:p>
          <a:endParaRPr lang="en-US"/>
        </a:p>
      </dgm:t>
    </dgm:pt>
    <dgm:pt modelId="{23D1C4B2-1F36-49D1-A704-35EB3AD72AB4}" type="pres">
      <dgm:prSet presAssocID="{FD41AF31-76A7-4788-A536-465D85E055C1}" presName="FourNodes_4" presStyleLbl="node1" presStyleIdx="3" presStyleCnt="4">
        <dgm:presLayoutVars>
          <dgm:bulletEnabled val="1"/>
        </dgm:presLayoutVars>
      </dgm:prSet>
      <dgm:spPr/>
      <dgm:t>
        <a:bodyPr/>
        <a:lstStyle/>
        <a:p>
          <a:endParaRPr lang="en-US"/>
        </a:p>
      </dgm:t>
    </dgm:pt>
    <dgm:pt modelId="{6F97E662-A5A3-4E8F-A78D-430E11EF429B}" type="pres">
      <dgm:prSet presAssocID="{FD41AF31-76A7-4788-A536-465D85E055C1}" presName="FourConn_1-2" presStyleLbl="fgAccFollowNode1" presStyleIdx="0" presStyleCnt="3">
        <dgm:presLayoutVars>
          <dgm:bulletEnabled val="1"/>
        </dgm:presLayoutVars>
      </dgm:prSet>
      <dgm:spPr/>
      <dgm:t>
        <a:bodyPr/>
        <a:lstStyle/>
        <a:p>
          <a:endParaRPr lang="en-US"/>
        </a:p>
      </dgm:t>
    </dgm:pt>
    <dgm:pt modelId="{9D8EA0E7-6B6E-4310-ADEB-16735CA18998}" type="pres">
      <dgm:prSet presAssocID="{FD41AF31-76A7-4788-A536-465D85E055C1}" presName="FourConn_2-3" presStyleLbl="fgAccFollowNode1" presStyleIdx="1" presStyleCnt="3">
        <dgm:presLayoutVars>
          <dgm:bulletEnabled val="1"/>
        </dgm:presLayoutVars>
      </dgm:prSet>
      <dgm:spPr/>
      <dgm:t>
        <a:bodyPr/>
        <a:lstStyle/>
        <a:p>
          <a:endParaRPr lang="en-US"/>
        </a:p>
      </dgm:t>
    </dgm:pt>
    <dgm:pt modelId="{31AB0CF3-591D-4BD9-A756-0FC586E492F6}" type="pres">
      <dgm:prSet presAssocID="{FD41AF31-76A7-4788-A536-465D85E055C1}" presName="FourConn_3-4" presStyleLbl="fgAccFollowNode1" presStyleIdx="2" presStyleCnt="3">
        <dgm:presLayoutVars>
          <dgm:bulletEnabled val="1"/>
        </dgm:presLayoutVars>
      </dgm:prSet>
      <dgm:spPr/>
      <dgm:t>
        <a:bodyPr/>
        <a:lstStyle/>
        <a:p>
          <a:endParaRPr lang="en-US"/>
        </a:p>
      </dgm:t>
    </dgm:pt>
    <dgm:pt modelId="{FEB56B36-8415-4166-B108-5671B99B70A1}" type="pres">
      <dgm:prSet presAssocID="{FD41AF31-76A7-4788-A536-465D85E055C1}" presName="FourNodes_1_text" presStyleLbl="node1" presStyleIdx="3" presStyleCnt="4">
        <dgm:presLayoutVars>
          <dgm:bulletEnabled val="1"/>
        </dgm:presLayoutVars>
      </dgm:prSet>
      <dgm:spPr/>
      <dgm:t>
        <a:bodyPr/>
        <a:lstStyle/>
        <a:p>
          <a:endParaRPr lang="en-US"/>
        </a:p>
      </dgm:t>
    </dgm:pt>
    <dgm:pt modelId="{3AB3C1BF-FB48-43AE-8732-988B91362458}" type="pres">
      <dgm:prSet presAssocID="{FD41AF31-76A7-4788-A536-465D85E055C1}" presName="FourNodes_2_text" presStyleLbl="node1" presStyleIdx="3" presStyleCnt="4">
        <dgm:presLayoutVars>
          <dgm:bulletEnabled val="1"/>
        </dgm:presLayoutVars>
      </dgm:prSet>
      <dgm:spPr/>
      <dgm:t>
        <a:bodyPr/>
        <a:lstStyle/>
        <a:p>
          <a:endParaRPr lang="en-US"/>
        </a:p>
      </dgm:t>
    </dgm:pt>
    <dgm:pt modelId="{6AFA2262-DB21-4E1D-A934-5BAB25D7DC47}" type="pres">
      <dgm:prSet presAssocID="{FD41AF31-76A7-4788-A536-465D85E055C1}" presName="FourNodes_3_text" presStyleLbl="node1" presStyleIdx="3" presStyleCnt="4">
        <dgm:presLayoutVars>
          <dgm:bulletEnabled val="1"/>
        </dgm:presLayoutVars>
      </dgm:prSet>
      <dgm:spPr/>
      <dgm:t>
        <a:bodyPr/>
        <a:lstStyle/>
        <a:p>
          <a:endParaRPr lang="en-US"/>
        </a:p>
      </dgm:t>
    </dgm:pt>
    <dgm:pt modelId="{8E82530B-ACCC-4A0E-BB3C-08927F7C2F16}" type="pres">
      <dgm:prSet presAssocID="{FD41AF31-76A7-4788-A536-465D85E055C1}" presName="FourNodes_4_text" presStyleLbl="node1" presStyleIdx="3" presStyleCnt="4">
        <dgm:presLayoutVars>
          <dgm:bulletEnabled val="1"/>
        </dgm:presLayoutVars>
      </dgm:prSet>
      <dgm:spPr/>
      <dgm:t>
        <a:bodyPr/>
        <a:lstStyle/>
        <a:p>
          <a:endParaRPr lang="en-US"/>
        </a:p>
      </dgm:t>
    </dgm:pt>
  </dgm:ptLst>
  <dgm:cxnLst>
    <dgm:cxn modelId="{E7E5C6A8-A771-4985-A9CB-042025EA9B75}" srcId="{FD41AF31-76A7-4788-A536-465D85E055C1}" destId="{BD1D8CCF-0D82-4BE3-A75C-3DEE9CA34253}" srcOrd="0" destOrd="0" parTransId="{0DB47FB1-3E33-40B7-B54A-F752957E9A5F}" sibTransId="{BB9C42DD-155D-4770-BA1B-0F65A8FDE0AC}"/>
    <dgm:cxn modelId="{08DE28F6-0D97-4687-BAD8-F82C987C357F}" type="presOf" srcId="{785A9AA9-9635-4584-8EEF-24CD6C37E450}" destId="{3AB3C1BF-FB48-43AE-8732-988B91362458}" srcOrd="1" destOrd="0" presId="urn:microsoft.com/office/officeart/2005/8/layout/vProcess5"/>
    <dgm:cxn modelId="{C40E2F11-AF3A-49BD-B66C-DDBB1900AAAC}" type="presOf" srcId="{BD1D8CCF-0D82-4BE3-A75C-3DEE9CA34253}" destId="{3E0A0E77-4B2F-413A-BBC6-18140A53B7D7}" srcOrd="0" destOrd="0" presId="urn:microsoft.com/office/officeart/2005/8/layout/vProcess5"/>
    <dgm:cxn modelId="{85867D06-1038-463B-A443-EB744C45DD6C}" srcId="{FD41AF31-76A7-4788-A536-465D85E055C1}" destId="{785A9AA9-9635-4584-8EEF-24CD6C37E450}" srcOrd="1" destOrd="0" parTransId="{BA53B932-163B-4022-B70B-68BD5C092C7C}" sibTransId="{1B3B7E79-97E0-4253-8634-097C08852EB4}"/>
    <dgm:cxn modelId="{29D8F6AE-C9A7-451F-BAA9-8AE52F630FBA}" type="presOf" srcId="{FD41AF31-76A7-4788-A536-465D85E055C1}" destId="{E647F2D6-C4E9-412F-B068-A565C1FA5286}" srcOrd="0" destOrd="0" presId="urn:microsoft.com/office/officeart/2005/8/layout/vProcess5"/>
    <dgm:cxn modelId="{1D3AC0AC-F307-41A9-9375-4857EC3BA59E}" type="presOf" srcId="{785A9AA9-9635-4584-8EEF-24CD6C37E450}" destId="{BC0DEACD-DEC5-4DEE-845F-260F22071A95}" srcOrd="0" destOrd="0" presId="urn:microsoft.com/office/officeart/2005/8/layout/vProcess5"/>
    <dgm:cxn modelId="{96A9A3FD-D60F-424A-9160-EF2A71671F99}" type="presOf" srcId="{00A7A957-C84A-4C4B-9A13-15B98EE5815A}" destId="{6AFA2262-DB21-4E1D-A934-5BAB25D7DC47}" srcOrd="1" destOrd="0" presId="urn:microsoft.com/office/officeart/2005/8/layout/vProcess5"/>
    <dgm:cxn modelId="{457C1899-1342-45CB-A5E4-4EBFCA706C78}" type="presOf" srcId="{D3C5C04C-C7F5-4CA8-80C7-9AEE67835782}" destId="{23D1C4B2-1F36-49D1-A704-35EB3AD72AB4}" srcOrd="0" destOrd="0" presId="urn:microsoft.com/office/officeart/2005/8/layout/vProcess5"/>
    <dgm:cxn modelId="{EDB24324-9912-4744-A4B3-A641FBC15252}" type="presOf" srcId="{00A7A957-C84A-4C4B-9A13-15B98EE5815A}" destId="{9AEAE355-2508-47DE-955B-9223FB8F8A70}" srcOrd="0" destOrd="0" presId="urn:microsoft.com/office/officeart/2005/8/layout/vProcess5"/>
    <dgm:cxn modelId="{C238FB05-0D86-49C1-8299-85ABDD1AA42E}" type="presOf" srcId="{1B3B7E79-97E0-4253-8634-097C08852EB4}" destId="{9D8EA0E7-6B6E-4310-ADEB-16735CA18998}" srcOrd="0" destOrd="0" presId="urn:microsoft.com/office/officeart/2005/8/layout/vProcess5"/>
    <dgm:cxn modelId="{FA8AF822-4CAC-4E11-B1E3-E7F16819ED90}" srcId="{FD41AF31-76A7-4788-A536-465D85E055C1}" destId="{00A7A957-C84A-4C4B-9A13-15B98EE5815A}" srcOrd="2" destOrd="0" parTransId="{1D5D0519-8CC8-496D-90C7-7E4FE474D5DA}" sibTransId="{56A06D99-BB42-40A0-8542-294D97957C78}"/>
    <dgm:cxn modelId="{6A7F258A-E335-47DB-B653-525476F02BE2}" type="presOf" srcId="{BB9C42DD-155D-4770-BA1B-0F65A8FDE0AC}" destId="{6F97E662-A5A3-4E8F-A78D-430E11EF429B}" srcOrd="0" destOrd="0" presId="urn:microsoft.com/office/officeart/2005/8/layout/vProcess5"/>
    <dgm:cxn modelId="{5A49549A-DB33-425D-B506-A851A02408B3}" type="presOf" srcId="{D3C5C04C-C7F5-4CA8-80C7-9AEE67835782}" destId="{8E82530B-ACCC-4A0E-BB3C-08927F7C2F16}" srcOrd="1" destOrd="0" presId="urn:microsoft.com/office/officeart/2005/8/layout/vProcess5"/>
    <dgm:cxn modelId="{A2AD3B42-728C-4E52-81D6-1D582D53FAA3}" srcId="{FD41AF31-76A7-4788-A536-465D85E055C1}" destId="{D3C5C04C-C7F5-4CA8-80C7-9AEE67835782}" srcOrd="3" destOrd="0" parTransId="{702DEAED-C93B-43BD-ACC2-0D9B2D966B5B}" sibTransId="{29118AE6-5F87-47F8-A98E-3FE9EEB8F670}"/>
    <dgm:cxn modelId="{3EBF18A3-5106-49A8-8784-FD952A07EF0F}" type="presOf" srcId="{56A06D99-BB42-40A0-8542-294D97957C78}" destId="{31AB0CF3-591D-4BD9-A756-0FC586E492F6}" srcOrd="0" destOrd="0" presId="urn:microsoft.com/office/officeart/2005/8/layout/vProcess5"/>
    <dgm:cxn modelId="{235925FD-3F0A-4D47-84C2-B6E7B68A31F0}" type="presOf" srcId="{BD1D8CCF-0D82-4BE3-A75C-3DEE9CA34253}" destId="{FEB56B36-8415-4166-B108-5671B99B70A1}" srcOrd="1" destOrd="0" presId="urn:microsoft.com/office/officeart/2005/8/layout/vProcess5"/>
    <dgm:cxn modelId="{6A27ACD8-2C09-4839-9DDF-19E6687D3987}" type="presParOf" srcId="{E647F2D6-C4E9-412F-B068-A565C1FA5286}" destId="{E6469986-59FB-4CAB-AC62-C6121805C4CF}" srcOrd="0" destOrd="0" presId="urn:microsoft.com/office/officeart/2005/8/layout/vProcess5"/>
    <dgm:cxn modelId="{0313D001-0B75-4F2D-92F1-BB055576EC3E}" type="presParOf" srcId="{E647F2D6-C4E9-412F-B068-A565C1FA5286}" destId="{3E0A0E77-4B2F-413A-BBC6-18140A53B7D7}" srcOrd="1" destOrd="0" presId="urn:microsoft.com/office/officeart/2005/8/layout/vProcess5"/>
    <dgm:cxn modelId="{F3D3A3FD-BDAA-4BA1-8665-27B0F83D79D0}" type="presParOf" srcId="{E647F2D6-C4E9-412F-B068-A565C1FA5286}" destId="{BC0DEACD-DEC5-4DEE-845F-260F22071A95}" srcOrd="2" destOrd="0" presId="urn:microsoft.com/office/officeart/2005/8/layout/vProcess5"/>
    <dgm:cxn modelId="{4C72CDB9-AAB8-4068-829D-0CF7B8B1785C}" type="presParOf" srcId="{E647F2D6-C4E9-412F-B068-A565C1FA5286}" destId="{9AEAE355-2508-47DE-955B-9223FB8F8A70}" srcOrd="3" destOrd="0" presId="urn:microsoft.com/office/officeart/2005/8/layout/vProcess5"/>
    <dgm:cxn modelId="{FFC360AF-1DE1-40D2-A1EC-AE0C75722CBB}" type="presParOf" srcId="{E647F2D6-C4E9-412F-B068-A565C1FA5286}" destId="{23D1C4B2-1F36-49D1-A704-35EB3AD72AB4}" srcOrd="4" destOrd="0" presId="urn:microsoft.com/office/officeart/2005/8/layout/vProcess5"/>
    <dgm:cxn modelId="{D494757A-2ED9-41F6-A740-BD5D441DCB56}" type="presParOf" srcId="{E647F2D6-C4E9-412F-B068-A565C1FA5286}" destId="{6F97E662-A5A3-4E8F-A78D-430E11EF429B}" srcOrd="5" destOrd="0" presId="urn:microsoft.com/office/officeart/2005/8/layout/vProcess5"/>
    <dgm:cxn modelId="{EC8648E0-12DE-47E2-9F5F-D146298A6CF7}" type="presParOf" srcId="{E647F2D6-C4E9-412F-B068-A565C1FA5286}" destId="{9D8EA0E7-6B6E-4310-ADEB-16735CA18998}" srcOrd="6" destOrd="0" presId="urn:microsoft.com/office/officeart/2005/8/layout/vProcess5"/>
    <dgm:cxn modelId="{853BCA70-EFC8-4F7B-B946-6B9C360F792F}" type="presParOf" srcId="{E647F2D6-C4E9-412F-B068-A565C1FA5286}" destId="{31AB0CF3-591D-4BD9-A756-0FC586E492F6}" srcOrd="7" destOrd="0" presId="urn:microsoft.com/office/officeart/2005/8/layout/vProcess5"/>
    <dgm:cxn modelId="{B14A2E18-0DAE-416F-9225-9004D0F16B3B}" type="presParOf" srcId="{E647F2D6-C4E9-412F-B068-A565C1FA5286}" destId="{FEB56B36-8415-4166-B108-5671B99B70A1}" srcOrd="8" destOrd="0" presId="urn:microsoft.com/office/officeart/2005/8/layout/vProcess5"/>
    <dgm:cxn modelId="{857F2CE4-4533-4E38-BB6E-F2C47EB67B39}" type="presParOf" srcId="{E647F2D6-C4E9-412F-B068-A565C1FA5286}" destId="{3AB3C1BF-FB48-43AE-8732-988B91362458}" srcOrd="9" destOrd="0" presId="urn:microsoft.com/office/officeart/2005/8/layout/vProcess5"/>
    <dgm:cxn modelId="{7DBFE516-BF4F-40D7-8AD5-40A79DC4C119}" type="presParOf" srcId="{E647F2D6-C4E9-412F-B068-A565C1FA5286}" destId="{6AFA2262-DB21-4E1D-A934-5BAB25D7DC47}" srcOrd="10" destOrd="0" presId="urn:microsoft.com/office/officeart/2005/8/layout/vProcess5"/>
    <dgm:cxn modelId="{7A508BDA-CBB2-4EF3-808A-81B6018F5A7E}" type="presParOf" srcId="{E647F2D6-C4E9-412F-B068-A565C1FA5286}" destId="{8E82530B-ACCC-4A0E-BB3C-08927F7C2F16}"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0A0E77-4B2F-413A-BBC6-18140A53B7D7}">
      <dsp:nvSpPr>
        <dsp:cNvPr id="0" name=""/>
        <dsp:cNvSpPr/>
      </dsp:nvSpPr>
      <dsp:spPr>
        <a:xfrm>
          <a:off x="0" y="0"/>
          <a:ext cx="4876800" cy="894080"/>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s-PR" sz="3900" kern="1200" dirty="0" smtClean="0">
              <a:effectLst>
                <a:outerShdw blurRad="38100" dist="38100" dir="2700000" algn="tl">
                  <a:srgbClr val="000000">
                    <a:alpha val="43137"/>
                  </a:srgbClr>
                </a:outerShdw>
              </a:effectLst>
            </a:rPr>
            <a:t>Dios</a:t>
          </a:r>
          <a:endParaRPr lang="es-PR" sz="3900" kern="1200" dirty="0">
            <a:effectLst>
              <a:outerShdw blurRad="38100" dist="38100" dir="2700000" algn="tl">
                <a:srgbClr val="000000">
                  <a:alpha val="43137"/>
                </a:srgbClr>
              </a:outerShdw>
            </a:effectLst>
          </a:endParaRPr>
        </a:p>
      </dsp:txBody>
      <dsp:txXfrm>
        <a:off x="26187" y="26187"/>
        <a:ext cx="3836467" cy="841706"/>
      </dsp:txXfrm>
    </dsp:sp>
    <dsp:sp modelId="{BC0DEACD-DEC5-4DEE-845F-260F22071A95}">
      <dsp:nvSpPr>
        <dsp:cNvPr id="0" name=""/>
        <dsp:cNvSpPr/>
      </dsp:nvSpPr>
      <dsp:spPr>
        <a:xfrm>
          <a:off x="408432" y="1056640"/>
          <a:ext cx="4876800" cy="894080"/>
        </a:xfrm>
        <a:prstGeom prst="roundRect">
          <a:avLst>
            <a:gd name="adj" fmla="val 10000"/>
          </a:avLst>
        </a:prstGeom>
        <a:gradFill rotWithShape="0">
          <a:gsLst>
            <a:gs pos="0">
              <a:schemeClr val="accent5">
                <a:hueOff val="-2107817"/>
                <a:satOff val="10277"/>
                <a:lumOff val="-11569"/>
                <a:alphaOff val="0"/>
                <a:shade val="51000"/>
                <a:satMod val="130000"/>
              </a:schemeClr>
            </a:gs>
            <a:gs pos="80000">
              <a:schemeClr val="accent5">
                <a:hueOff val="-2107817"/>
                <a:satOff val="10277"/>
                <a:lumOff val="-11569"/>
                <a:alphaOff val="0"/>
                <a:shade val="93000"/>
                <a:satMod val="130000"/>
              </a:schemeClr>
            </a:gs>
            <a:gs pos="100000">
              <a:schemeClr val="accent5">
                <a:hueOff val="-2107817"/>
                <a:satOff val="10277"/>
                <a:lumOff val="-1156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s-PR" sz="3900" kern="1200" dirty="0" smtClean="0">
              <a:effectLst>
                <a:outerShdw blurRad="38100" dist="38100" dir="2700000" algn="tl">
                  <a:srgbClr val="000000">
                    <a:alpha val="43137"/>
                  </a:srgbClr>
                </a:outerShdw>
              </a:effectLst>
            </a:rPr>
            <a:t>El hombre</a:t>
          </a:r>
          <a:endParaRPr lang="es-PR" sz="3900" kern="1200" dirty="0">
            <a:effectLst>
              <a:outerShdw blurRad="38100" dist="38100" dir="2700000" algn="tl">
                <a:srgbClr val="000000">
                  <a:alpha val="43137"/>
                </a:srgbClr>
              </a:outerShdw>
            </a:effectLst>
          </a:endParaRPr>
        </a:p>
      </dsp:txBody>
      <dsp:txXfrm>
        <a:off x="434619" y="1082827"/>
        <a:ext cx="3834841" cy="841706"/>
      </dsp:txXfrm>
    </dsp:sp>
    <dsp:sp modelId="{9AEAE355-2508-47DE-955B-9223FB8F8A70}">
      <dsp:nvSpPr>
        <dsp:cNvPr id="0" name=""/>
        <dsp:cNvSpPr/>
      </dsp:nvSpPr>
      <dsp:spPr>
        <a:xfrm>
          <a:off x="810768" y="2113280"/>
          <a:ext cx="4876800" cy="894080"/>
        </a:xfrm>
        <a:prstGeom prst="roundRect">
          <a:avLst>
            <a:gd name="adj" fmla="val 10000"/>
          </a:avLst>
        </a:prstGeom>
        <a:gradFill rotWithShape="0">
          <a:gsLst>
            <a:gs pos="0">
              <a:schemeClr val="accent5">
                <a:hueOff val="-4215634"/>
                <a:satOff val="20554"/>
                <a:lumOff val="-23139"/>
                <a:alphaOff val="0"/>
                <a:shade val="51000"/>
                <a:satMod val="130000"/>
              </a:schemeClr>
            </a:gs>
            <a:gs pos="80000">
              <a:schemeClr val="accent5">
                <a:hueOff val="-4215634"/>
                <a:satOff val="20554"/>
                <a:lumOff val="-23139"/>
                <a:alphaOff val="0"/>
                <a:shade val="93000"/>
                <a:satMod val="130000"/>
              </a:schemeClr>
            </a:gs>
            <a:gs pos="100000">
              <a:schemeClr val="accent5">
                <a:hueOff val="-4215634"/>
                <a:satOff val="20554"/>
                <a:lumOff val="-2313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s-PR" sz="3900" kern="1200" dirty="0" smtClean="0">
              <a:effectLst>
                <a:outerShdw blurRad="38100" dist="38100" dir="2700000" algn="tl">
                  <a:srgbClr val="000000">
                    <a:alpha val="43137"/>
                  </a:srgbClr>
                </a:outerShdw>
              </a:effectLst>
            </a:rPr>
            <a:t>La mujer</a:t>
          </a:r>
          <a:endParaRPr lang="es-PR" sz="3900" kern="1200" dirty="0">
            <a:effectLst>
              <a:outerShdw blurRad="38100" dist="38100" dir="2700000" algn="tl">
                <a:srgbClr val="000000">
                  <a:alpha val="43137"/>
                </a:srgbClr>
              </a:outerShdw>
            </a:effectLst>
          </a:endParaRPr>
        </a:p>
      </dsp:txBody>
      <dsp:txXfrm>
        <a:off x="836955" y="2139467"/>
        <a:ext cx="3840937" cy="841706"/>
      </dsp:txXfrm>
    </dsp:sp>
    <dsp:sp modelId="{23D1C4B2-1F36-49D1-A704-35EB3AD72AB4}">
      <dsp:nvSpPr>
        <dsp:cNvPr id="0" name=""/>
        <dsp:cNvSpPr/>
      </dsp:nvSpPr>
      <dsp:spPr>
        <a:xfrm>
          <a:off x="1219200" y="3169919"/>
          <a:ext cx="4876800" cy="894080"/>
        </a:xfrm>
        <a:prstGeom prst="roundRect">
          <a:avLst>
            <a:gd name="adj" fmla="val 10000"/>
          </a:avLst>
        </a:prstGeom>
        <a:gradFill rotWithShape="0">
          <a:gsLst>
            <a:gs pos="0">
              <a:schemeClr val="accent5">
                <a:hueOff val="-6323450"/>
                <a:satOff val="30831"/>
                <a:lumOff val="-34708"/>
                <a:alphaOff val="0"/>
                <a:shade val="51000"/>
                <a:satMod val="130000"/>
              </a:schemeClr>
            </a:gs>
            <a:gs pos="80000">
              <a:schemeClr val="accent5">
                <a:hueOff val="-6323450"/>
                <a:satOff val="30831"/>
                <a:lumOff val="-34708"/>
                <a:alphaOff val="0"/>
                <a:shade val="93000"/>
                <a:satMod val="130000"/>
              </a:schemeClr>
            </a:gs>
            <a:gs pos="100000">
              <a:schemeClr val="accent5">
                <a:hueOff val="-6323450"/>
                <a:satOff val="30831"/>
                <a:lumOff val="-3470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s-PR" sz="3900" kern="1200" dirty="0" smtClean="0">
              <a:effectLst>
                <a:outerShdw blurRad="38100" dist="38100" dir="2700000" algn="tl">
                  <a:srgbClr val="000000">
                    <a:alpha val="43137"/>
                  </a:srgbClr>
                </a:outerShdw>
              </a:effectLst>
            </a:rPr>
            <a:t>Los hijos</a:t>
          </a:r>
          <a:endParaRPr lang="es-PR" sz="3900" kern="1200" dirty="0">
            <a:effectLst>
              <a:outerShdw blurRad="38100" dist="38100" dir="2700000" algn="tl">
                <a:srgbClr val="000000">
                  <a:alpha val="43137"/>
                </a:srgbClr>
              </a:outerShdw>
            </a:effectLst>
          </a:endParaRPr>
        </a:p>
      </dsp:txBody>
      <dsp:txXfrm>
        <a:off x="1245387" y="3196106"/>
        <a:ext cx="3834841" cy="841706"/>
      </dsp:txXfrm>
    </dsp:sp>
    <dsp:sp modelId="{6F97E662-A5A3-4E8F-A78D-430E11EF429B}">
      <dsp:nvSpPr>
        <dsp:cNvPr id="0" name=""/>
        <dsp:cNvSpPr/>
      </dsp:nvSpPr>
      <dsp:spPr>
        <a:xfrm>
          <a:off x="4295647" y="684783"/>
          <a:ext cx="581152" cy="581152"/>
        </a:xfrm>
        <a:prstGeom prst="downArrow">
          <a:avLst>
            <a:gd name="adj1" fmla="val 55000"/>
            <a:gd name="adj2" fmla="val 45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s-PR" sz="2600" kern="1200">
            <a:effectLst>
              <a:outerShdw blurRad="38100" dist="38100" dir="2700000" algn="tl">
                <a:srgbClr val="000000">
                  <a:alpha val="43137"/>
                </a:srgbClr>
              </a:outerShdw>
            </a:effectLst>
          </a:endParaRPr>
        </a:p>
      </dsp:txBody>
      <dsp:txXfrm>
        <a:off x="4426406" y="684783"/>
        <a:ext cx="319634" cy="437317"/>
      </dsp:txXfrm>
    </dsp:sp>
    <dsp:sp modelId="{9D8EA0E7-6B6E-4310-ADEB-16735CA18998}">
      <dsp:nvSpPr>
        <dsp:cNvPr id="0" name=""/>
        <dsp:cNvSpPr/>
      </dsp:nvSpPr>
      <dsp:spPr>
        <a:xfrm>
          <a:off x="4704080" y="1741423"/>
          <a:ext cx="581152" cy="581152"/>
        </a:xfrm>
        <a:prstGeom prst="downArrow">
          <a:avLst>
            <a:gd name="adj1" fmla="val 55000"/>
            <a:gd name="adj2" fmla="val 45000"/>
          </a:avLst>
        </a:prstGeom>
        <a:solidFill>
          <a:schemeClr val="accent5">
            <a:tint val="40000"/>
            <a:alpha val="90000"/>
            <a:hueOff val="-3377993"/>
            <a:satOff val="2536"/>
            <a:lumOff val="-2509"/>
            <a:alphaOff val="0"/>
          </a:schemeClr>
        </a:solidFill>
        <a:ln w="9525" cap="flat" cmpd="sng" algn="ctr">
          <a:solidFill>
            <a:schemeClr val="accent5">
              <a:tint val="40000"/>
              <a:alpha val="9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s-PR" sz="2600" kern="1200">
            <a:effectLst>
              <a:outerShdw blurRad="38100" dist="38100" dir="2700000" algn="tl">
                <a:srgbClr val="000000">
                  <a:alpha val="43137"/>
                </a:srgbClr>
              </a:outerShdw>
            </a:effectLst>
          </a:endParaRPr>
        </a:p>
      </dsp:txBody>
      <dsp:txXfrm>
        <a:off x="4834839" y="1741423"/>
        <a:ext cx="319634" cy="437317"/>
      </dsp:txXfrm>
    </dsp:sp>
    <dsp:sp modelId="{31AB0CF3-591D-4BD9-A756-0FC586E492F6}">
      <dsp:nvSpPr>
        <dsp:cNvPr id="0" name=""/>
        <dsp:cNvSpPr/>
      </dsp:nvSpPr>
      <dsp:spPr>
        <a:xfrm>
          <a:off x="5106415" y="2798064"/>
          <a:ext cx="581152" cy="581152"/>
        </a:xfrm>
        <a:prstGeom prst="downArrow">
          <a:avLst>
            <a:gd name="adj1" fmla="val 55000"/>
            <a:gd name="adj2" fmla="val 45000"/>
          </a:avLst>
        </a:prstGeom>
        <a:solidFill>
          <a:schemeClr val="accent5">
            <a:tint val="40000"/>
            <a:alpha val="90000"/>
            <a:hueOff val="-6755987"/>
            <a:satOff val="5072"/>
            <a:lumOff val="-5017"/>
            <a:alphaOff val="0"/>
          </a:schemeClr>
        </a:solidFill>
        <a:ln w="9525" cap="flat" cmpd="sng" algn="ctr">
          <a:solidFill>
            <a:schemeClr val="accent5">
              <a:tint val="40000"/>
              <a:alpha val="9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s-PR" sz="2600" kern="1200">
            <a:effectLst>
              <a:outerShdw blurRad="38100" dist="38100" dir="2700000" algn="tl">
                <a:srgbClr val="000000">
                  <a:alpha val="43137"/>
                </a:srgbClr>
              </a:outerShdw>
            </a:effectLst>
          </a:endParaRPr>
        </a:p>
      </dsp:txBody>
      <dsp:txXfrm>
        <a:off x="5237174" y="2798064"/>
        <a:ext cx="319634" cy="437317"/>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594" name="Rectangle 2"/>
          <p:cNvSpPr>
            <a:spLocks noGrp="1" noChangeArrowheads="1"/>
          </p:cNvSpPr>
          <p:nvPr>
            <p:ph type="hdr" sz="quarter"/>
          </p:nvPr>
        </p:nvSpPr>
        <p:spPr bwMode="auto">
          <a:xfrm>
            <a:off x="0"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110595" name="Rectangle 3"/>
          <p:cNvSpPr>
            <a:spLocks noGrp="1" noChangeArrowheads="1"/>
          </p:cNvSpPr>
          <p:nvPr>
            <p:ph type="dt" sz="quarter" idx="1"/>
          </p:nvPr>
        </p:nvSpPr>
        <p:spPr bwMode="auto">
          <a:xfrm>
            <a:off x="3884613"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110596" name="Rectangle 4"/>
          <p:cNvSpPr>
            <a:spLocks noGrp="1" noChangeArrowheads="1"/>
          </p:cNvSpPr>
          <p:nvPr>
            <p:ph type="ftr" sz="quarter" idx="2"/>
          </p:nvPr>
        </p:nvSpPr>
        <p:spPr bwMode="auto">
          <a:xfrm>
            <a:off x="0"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110597" name="Rectangle 5"/>
          <p:cNvSpPr>
            <a:spLocks noGrp="1" noChangeArrowheads="1"/>
          </p:cNvSpPr>
          <p:nvPr>
            <p:ph type="sldNum" sz="quarter" idx="3"/>
          </p:nvPr>
        </p:nvSpPr>
        <p:spPr bwMode="auto">
          <a:xfrm>
            <a:off x="3884613"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CD04E17A-8840-4255-BC43-C3BE6F6582C2}" type="slidenum">
              <a:rPr lang="en-US"/>
              <a:pPr>
                <a:defRPr/>
              </a:pPr>
              <a:t>‹#›</a:t>
            </a:fld>
            <a:endParaRPr lang="en-US"/>
          </a:p>
        </p:txBody>
      </p:sp>
    </p:spTree>
    <p:extLst>
      <p:ext uri="{BB962C8B-B14F-4D97-AF65-F5344CB8AC3E}">
        <p14:creationId xmlns:p14="http://schemas.microsoft.com/office/powerpoint/2010/main" val="4923561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4099" name="Rectangle 3"/>
          <p:cNvSpPr>
            <a:spLocks noGrp="1" noChangeArrowheads="1"/>
          </p:cNvSpPr>
          <p:nvPr>
            <p:ph type="dt" idx="1"/>
          </p:nvPr>
        </p:nvSpPr>
        <p:spPr bwMode="auto">
          <a:xfrm>
            <a:off x="3884613"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48132" name="Rectangle 4"/>
          <p:cNvSpPr>
            <a:spLocks noGrp="1" noRot="1" noChangeAspect="1" noChangeArrowheads="1" noTextEdit="1"/>
          </p:cNvSpPr>
          <p:nvPr>
            <p:ph type="sldImg" idx="2"/>
          </p:nvPr>
        </p:nvSpPr>
        <p:spPr bwMode="auto">
          <a:xfrm>
            <a:off x="1120775" y="692150"/>
            <a:ext cx="4618038" cy="346392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5800" y="4387850"/>
            <a:ext cx="5486400" cy="41560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4103" name="Rectangle 7"/>
          <p:cNvSpPr>
            <a:spLocks noGrp="1" noChangeArrowheads="1"/>
          </p:cNvSpPr>
          <p:nvPr>
            <p:ph type="sldNum" sz="quarter" idx="5"/>
          </p:nvPr>
        </p:nvSpPr>
        <p:spPr bwMode="auto">
          <a:xfrm>
            <a:off x="3884613"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D1AE53EB-D1E5-4283-970F-AB0C5B9D6071}" type="slidenum">
              <a:rPr lang="en-US"/>
              <a:pPr>
                <a:defRPr/>
              </a:pPr>
              <a:t>‹#›</a:t>
            </a:fld>
            <a:endParaRPr lang="en-US"/>
          </a:p>
        </p:txBody>
      </p:sp>
    </p:spTree>
    <p:extLst>
      <p:ext uri="{BB962C8B-B14F-4D97-AF65-F5344CB8AC3E}">
        <p14:creationId xmlns:p14="http://schemas.microsoft.com/office/powerpoint/2010/main" val="9487433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endParaRPr lang="en-US" smtClean="0"/>
          </a:p>
        </p:txBody>
      </p:sp>
      <p:sp>
        <p:nvSpPr>
          <p:cNvPr id="49156" name="Slide Number Placeholder 3"/>
          <p:cNvSpPr>
            <a:spLocks noGrp="1"/>
          </p:cNvSpPr>
          <p:nvPr>
            <p:ph type="sldNum" sz="quarter" idx="5"/>
          </p:nvPr>
        </p:nvSpPr>
        <p:spPr>
          <a:noFill/>
        </p:spPr>
        <p:txBody>
          <a:bodyPr/>
          <a:lstStyle/>
          <a:p>
            <a:fld id="{2E9BCBCC-E897-4AE1-A85D-54B6368C8246}" type="slidenum">
              <a:rPr lang="en-US" smtClean="0"/>
              <a:pPr/>
              <a:t>1</a:t>
            </a:fld>
            <a:endParaRPr lang="en-US" smtClean="0"/>
          </a:p>
        </p:txBody>
      </p:sp>
    </p:spTree>
    <p:extLst>
      <p:ext uri="{BB962C8B-B14F-4D97-AF65-F5344CB8AC3E}">
        <p14:creationId xmlns:p14="http://schemas.microsoft.com/office/powerpoint/2010/main" val="781171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pPr/>
              <a:t>2</a:t>
            </a:fld>
            <a:endParaRPr lang="en-US" smtClean="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966273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pPr/>
              <a:t>3</a:t>
            </a:fld>
            <a:endParaRPr lang="en-US"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4176085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686FD06F-EA11-4E3E-AF55-888F0DFE4EF2}" type="slidenum">
              <a:rPr lang="en-US" smtClean="0"/>
              <a:pPr/>
              <a:t>4</a:t>
            </a:fld>
            <a:endParaRPr lang="en-US" smtClean="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172252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E64CDA53-E2C2-4A30-AB8C-8290A6D3DC11}" type="slidenum">
              <a:rPr lang="en-US" sz="1200">
                <a:latin typeface="Arial" charset="0"/>
              </a:rPr>
              <a:pPr algn="r"/>
              <a:t>32</a:t>
            </a:fld>
            <a:endParaRPr lang="en-US" sz="1200">
              <a:latin typeface="Arial" charset="0"/>
            </a:endParaRPr>
          </a:p>
        </p:txBody>
      </p:sp>
      <p:sp>
        <p:nvSpPr>
          <p:cNvPr id="254979" name="Rectangle 2"/>
          <p:cNvSpPr>
            <a:spLocks noGrp="1" noRot="1" noChangeAspect="1" noChangeArrowheads="1" noTextEdit="1"/>
          </p:cNvSpPr>
          <p:nvPr>
            <p:ph type="sldImg"/>
          </p:nvPr>
        </p:nvSpPr>
        <p:spPr>
          <a:ln/>
        </p:spPr>
      </p:sp>
      <p:sp>
        <p:nvSpPr>
          <p:cNvPr id="2549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302484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71CC55AA-0DD0-4EB4-A3DE-99266E7A87C9}" type="slidenum">
              <a:rPr lang="en-US" smtClean="0">
                <a:solidFill>
                  <a:srgbClr val="000000"/>
                </a:solidFill>
              </a:rPr>
              <a:pPr/>
              <a:t>33</a:t>
            </a:fld>
            <a:endParaRPr lang="en-US" smtClean="0">
              <a:solidFill>
                <a:srgbClr val="000000"/>
              </a:solidFill>
            </a:endParaRPr>
          </a:p>
        </p:txBody>
      </p:sp>
      <p:sp>
        <p:nvSpPr>
          <p:cNvPr id="215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150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R" smtClean="0"/>
          </a:p>
        </p:txBody>
      </p:sp>
    </p:spTree>
    <p:extLst>
      <p:ext uri="{BB962C8B-B14F-4D97-AF65-F5344CB8AC3E}">
        <p14:creationId xmlns:p14="http://schemas.microsoft.com/office/powerpoint/2010/main" val="1374021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71CC55AA-0DD0-4EB4-A3DE-99266E7A87C9}" type="slidenum">
              <a:rPr lang="en-US" smtClean="0">
                <a:solidFill>
                  <a:srgbClr val="000000"/>
                </a:solidFill>
              </a:rPr>
              <a:pPr/>
              <a:t>54</a:t>
            </a:fld>
            <a:endParaRPr lang="en-US" smtClean="0">
              <a:solidFill>
                <a:srgbClr val="000000"/>
              </a:solidFill>
            </a:endParaRPr>
          </a:p>
        </p:txBody>
      </p:sp>
      <p:sp>
        <p:nvSpPr>
          <p:cNvPr id="215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150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R" smtClean="0"/>
          </a:p>
        </p:txBody>
      </p:sp>
    </p:spTree>
    <p:extLst>
      <p:ext uri="{BB962C8B-B14F-4D97-AF65-F5344CB8AC3E}">
        <p14:creationId xmlns:p14="http://schemas.microsoft.com/office/powerpoint/2010/main" val="3992592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sz="2000" i="1">
              <a:solidFill>
                <a:prstClr val="white"/>
              </a:solidFill>
            </a:endParaRPr>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r>
              <a:rPr lang="es-PR" smtClean="0">
                <a:solidFill>
                  <a:prstClr val="white">
                    <a:tint val="95000"/>
                  </a:prstClr>
                </a:solidFill>
              </a:rPr>
              <a:t>(787) 890-0118</a:t>
            </a:r>
          </a:p>
          <a:p>
            <a:r>
              <a:rPr lang="es-PR" smtClean="0">
                <a:solidFill>
                  <a:prstClr val="white">
                    <a:tint val="95000"/>
                  </a:prstClr>
                </a:solidFill>
              </a:rPr>
              <a:t>www.iglesiabiblicabaustista.org</a:t>
            </a:r>
            <a:endParaRPr lang="es-PR">
              <a:solidFill>
                <a:prstClr val="white">
                  <a:tint val="95000"/>
                </a:prstClr>
              </a:solidFill>
            </a:endParaRPr>
          </a:p>
        </p:txBody>
      </p:sp>
      <p:sp>
        <p:nvSpPr>
          <p:cNvPr id="5" name="Footer Placeholder 4"/>
          <p:cNvSpPr>
            <a:spLocks noGrp="1"/>
          </p:cNvSpPr>
          <p:nvPr>
            <p:ph type="ftr" sz="quarter" idx="11"/>
          </p:nvPr>
        </p:nvSpPr>
        <p:spPr/>
        <p:txBody>
          <a:bodyPr/>
          <a:lstStyle/>
          <a:p>
            <a:r>
              <a:rPr lang="es-PR" smtClean="0">
                <a:solidFill>
                  <a:prstClr val="white">
                    <a:tint val="95000"/>
                  </a:prstClr>
                </a:solidFill>
              </a:rPr>
              <a:t>Iglesia Bíblica Bautista de Aguadilla</a:t>
            </a:r>
            <a:endParaRPr lang="es-PR">
              <a:solidFill>
                <a:prstClr val="white">
                  <a:tint val="95000"/>
                </a:prstClr>
              </a:solidFill>
            </a:endParaRPr>
          </a:p>
        </p:txBody>
      </p:sp>
      <p:sp>
        <p:nvSpPr>
          <p:cNvPr id="6" name="Slide Number Placeholder 5"/>
          <p:cNvSpPr>
            <a:spLocks noGrp="1"/>
          </p:cNvSpPr>
          <p:nvPr>
            <p:ph type="sldNum" sz="quarter" idx="12"/>
          </p:nvPr>
        </p:nvSpPr>
        <p:spPr/>
        <p:txBody>
          <a:bodyPr/>
          <a:lstStyle/>
          <a:p>
            <a:fld id="{CA15C064-DD44-4CAC-873E-2D1F54821676}" type="slidenum">
              <a:rPr lang="en-US" smtClean="0">
                <a:solidFill>
                  <a:prstClr val="white">
                    <a:tint val="95000"/>
                  </a:prstClr>
                </a:solidFill>
              </a:rPr>
              <a:pPr/>
              <a:t>‹#›</a:t>
            </a:fld>
            <a:endParaRPr lang="en-US" dirty="0">
              <a:solidFill>
                <a:prstClr val="white">
                  <a:tint val="95000"/>
                </a:prstClr>
              </a:solidFill>
            </a:endParaRPr>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sz="2000" i="1">
              <a:solidFill>
                <a:prstClr val="white"/>
              </a:solidFill>
            </a:endParaRPr>
          </a:p>
        </p:txBody>
      </p:sp>
    </p:spTree>
  </p:cSld>
  <p:clrMapOvr>
    <a:overrideClrMapping bg1="dk1" tx1="lt1" bg2="dk2" tx2="lt2" accent1="accent1" accent2="accent2" accent3="accent3" accent4="accent4" accent5="accent5" accent6="accent6" hlink="hlink" folHlink="folHlink"/>
  </p:clrMapOvr>
  <p:transition>
    <p:fade thruBlk="1"/>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s-PR">
              <a:solidFill>
                <a:srgbClr val="FFFFFF"/>
              </a:solidFill>
            </a:endParaRPr>
          </a:p>
        </p:txBody>
      </p:sp>
      <p:sp>
        <p:nvSpPr>
          <p:cNvPr id="5" name="Date Placeholder 4"/>
          <p:cNvSpPr>
            <a:spLocks noGrp="1"/>
          </p:cNvSpPr>
          <p:nvPr>
            <p:ph type="dt" sz="half" idx="11"/>
          </p:nvPr>
        </p:nvSpPr>
        <p:spPr/>
        <p:txBody>
          <a:bodyPr/>
          <a:lstStyle>
            <a:lvl1pPr>
              <a:defRPr/>
            </a:lvl1pPr>
          </a:lstStyle>
          <a:p>
            <a:r>
              <a:rPr lang="es-PR">
                <a:solidFill>
                  <a:srgbClr val="FFFFFF"/>
                </a:solidFill>
              </a:rPr>
              <a:t>(787) 890-0118</a:t>
            </a:r>
          </a:p>
          <a:p>
            <a:r>
              <a:rPr lang="es-PR">
                <a:solidFill>
                  <a:srgbClr val="FFFFFF"/>
                </a:solidFill>
              </a:rPr>
              <a:t>www.iglesiabiblicabaustista.org</a:t>
            </a:r>
          </a:p>
        </p:txBody>
      </p:sp>
    </p:spTree>
    <p:extLst>
      <p:ext uri="{BB962C8B-B14F-4D97-AF65-F5344CB8AC3E}">
        <p14:creationId xmlns:p14="http://schemas.microsoft.com/office/powerpoint/2010/main" val="42264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12"/>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13"/>
          <p:cNvSpPr>
            <a:spLocks noGrp="1" noChangeArrowheads="1"/>
          </p:cNvSpPr>
          <p:nvPr>
            <p:ph type="sldNum" sz="quarter" idx="12"/>
          </p:nvPr>
        </p:nvSpPr>
        <p:spPr>
          <a:ln/>
        </p:spPr>
        <p:txBody>
          <a:bodyPr/>
          <a:lstStyle>
            <a:lvl1pPr>
              <a:defRPr/>
            </a:lvl1pPr>
          </a:lstStyle>
          <a:p>
            <a:pPr>
              <a:defRPr/>
            </a:pPr>
            <a:fld id="{C9EBAC68-6FC2-4C58-A3DF-8AFA0BBAE1AA}"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pPr/>
              <a:t>3/25/2015</a:t>
            </a:fld>
            <a:endParaRPr lang="en-US"/>
          </a:p>
        </p:txBody>
      </p:sp>
      <p:sp>
        <p:nvSpPr>
          <p:cNvPr id="6" name="Rectangle 12"/>
          <p:cNvSpPr>
            <a:spLocks noGrp="1" noChangeArrowheads="1"/>
          </p:cNvSpPr>
          <p:nvPr>
            <p:ph type="ftr" sz="quarter" idx="11"/>
          </p:nvPr>
        </p:nvSpPr>
        <p:spPr>
          <a:ln/>
        </p:spPr>
        <p:txBody>
          <a:bodyPr/>
          <a:lstStyle>
            <a:lvl1pPr>
              <a:defRPr/>
            </a:lvl1pPr>
          </a:lstStyle>
          <a:p>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pPr>
                <a:defRPr/>
              </a:pPr>
              <a:t>‹#›</a:t>
            </a:fld>
            <a:endParaRPr lang="en-US"/>
          </a:p>
        </p:txBody>
      </p:sp>
    </p:spTree>
  </p:cSld>
  <p:clrMapOvr>
    <a:masterClrMapping/>
  </p:clrMapOvr>
  <p:transition spd="med">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E090112-5B63-43D5-8397-62B67A085262}" type="datetime1">
              <a:rPr lang="en-US"/>
              <a:pPr/>
              <a:t>3/25/2015</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65BCB58-09FE-49E9-959E-4B71546B8469}" type="slidenum">
              <a:rPr lang="en-US"/>
              <a:pPr/>
              <a:t>‹#›</a:t>
            </a:fld>
            <a:endParaRPr lang="en-US"/>
          </a:p>
        </p:txBody>
      </p:sp>
    </p:spTree>
  </p:cSld>
  <p:clrMapOvr>
    <a:masterClrMapping/>
  </p:clrMapOvr>
  <p:transition spd="med">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810000" y="1743133"/>
            <a:ext cx="5130018"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4" name="Text Placeholder 3"/>
          <p:cNvSpPr>
            <a:spLocks noGrp="1"/>
          </p:cNvSpPr>
          <p:nvPr>
            <p:ph type="body" sz="half" idx="2"/>
          </p:nvPr>
        </p:nvSpPr>
        <p:spPr>
          <a:xfrm>
            <a:off x="167838" y="1730018"/>
            <a:ext cx="3184962"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304800" y="6476999"/>
            <a:ext cx="2286000" cy="274320"/>
          </a:xfrm>
        </p:spPr>
        <p:txBody>
          <a:bodyPr/>
          <a:lstStyle/>
          <a:p>
            <a:r>
              <a:rPr lang="es-PR" dirty="0" smtClean="0">
                <a:solidFill>
                  <a:prstClr val="black">
                    <a:tint val="95000"/>
                  </a:prstClr>
                </a:solidFill>
              </a:rPr>
              <a:t>(787) 890-0118</a:t>
            </a:r>
          </a:p>
          <a:p>
            <a:r>
              <a:rPr lang="es-PR" dirty="0" smtClean="0">
                <a:solidFill>
                  <a:prstClr val="black">
                    <a:tint val="95000"/>
                  </a:prstClr>
                </a:solidFill>
              </a:rPr>
              <a:t>www.iglesiabiblicabautista.org</a:t>
            </a:r>
            <a:endParaRPr lang="es-PR" dirty="0">
              <a:solidFill>
                <a:prstClr val="black">
                  <a:tint val="95000"/>
                </a:prstClr>
              </a:solidFill>
            </a:endParaRPr>
          </a:p>
        </p:txBody>
      </p:sp>
      <p:sp>
        <p:nvSpPr>
          <p:cNvPr id="6" name="Footer Placeholder 5"/>
          <p:cNvSpPr>
            <a:spLocks noGrp="1"/>
          </p:cNvSpPr>
          <p:nvPr>
            <p:ph type="ftr" sz="quarter" idx="11"/>
          </p:nvPr>
        </p:nvSpPr>
        <p:spPr>
          <a:xfrm>
            <a:off x="2743200" y="6476999"/>
            <a:ext cx="5405115" cy="274320"/>
          </a:xfrm>
        </p:spPr>
        <p:txBody>
          <a:bodyPr/>
          <a:lstStyle/>
          <a:p>
            <a:endParaRPr lang="es-PR" dirty="0">
              <a:solidFill>
                <a:prstClr val="black">
                  <a:tint val="95000"/>
                </a:prstClr>
              </a:solidFill>
            </a:endParaRPr>
          </a:p>
        </p:txBody>
      </p:sp>
      <p:sp>
        <p:nvSpPr>
          <p:cNvPr id="7" name="Slide Number Placeholder 6"/>
          <p:cNvSpPr>
            <a:spLocks noGrp="1"/>
          </p:cNvSpPr>
          <p:nvPr>
            <p:ph type="sldNum" sz="quarter" idx="12"/>
          </p:nvPr>
        </p:nvSpPr>
        <p:spPr/>
        <p:txBody>
          <a:bodyPr/>
          <a:lstStyle/>
          <a:p>
            <a:fld id="{CA15C064-DD44-4CAC-873E-2D1F54821676}" type="slidenum">
              <a:rPr lang="en-US" smtClean="0">
                <a:solidFill>
                  <a:prstClr val="black">
                    <a:tint val="95000"/>
                  </a:prstClr>
                </a:solidFill>
              </a:rPr>
              <a:pPr/>
              <a:t>‹#›</a:t>
            </a:fld>
            <a:endParaRPr lang="en-US">
              <a:solidFill>
                <a:prstClr val="black">
                  <a:tint val="95000"/>
                </a:prstClr>
              </a:solidFill>
            </a:endParaRPr>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sz="2000" i="1">
              <a:solidFill>
                <a:prstClr val="white"/>
              </a:solidFill>
            </a:endParaRPr>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sz="2000" i="1">
              <a:solidFill>
                <a:prstClr val="white"/>
              </a:solidFill>
            </a:endParaRPr>
          </a:p>
        </p:txBody>
      </p:sp>
    </p:spTree>
    <p:extLst>
      <p:ext uri="{BB962C8B-B14F-4D97-AF65-F5344CB8AC3E}">
        <p14:creationId xmlns:p14="http://schemas.microsoft.com/office/powerpoint/2010/main" val="617717313"/>
      </p:ext>
    </p:extLst>
  </p:cSld>
  <p:clrMapOvr>
    <a:masterClrMapping/>
  </p:clrMapOvr>
  <p:transition>
    <p:fade thruBlk="1"/>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sz="2000" i="1">
              <a:solidFill>
                <a:prstClr val="white"/>
              </a:solidFill>
            </a:endParaRPr>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sz="2000" i="1">
              <a:solidFill>
                <a:prstClr val="white"/>
              </a:solidFill>
            </a:endParaRPr>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pPr>
              <a:defRPr/>
            </a:pPr>
            <a:endParaRPr lang="en-US" i="1">
              <a:solidFill>
                <a:prstClr val="black">
                  <a:tint val="95000"/>
                </a:prstClr>
              </a:solidFill>
              <a:latin typeface="Arial" charset="0"/>
              <a:cs typeface="+mn-cs"/>
            </a:endParaRPr>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pPr>
              <a:defRPr/>
            </a:pPr>
            <a:endParaRPr lang="en-US" i="1">
              <a:solidFill>
                <a:prstClr val="black">
                  <a:tint val="95000"/>
                </a:prstClr>
              </a:solidFill>
              <a:latin typeface="Arial" charset="0"/>
              <a:cs typeface="+mn-cs"/>
            </a:endParaRPr>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pPr>
              <a:defRPr/>
            </a:pPr>
            <a:fld id="{41E10C64-A79D-4949-B69E-78E90A80C3AB}" type="slidenum">
              <a:rPr lang="en-US" i="1" smtClean="0">
                <a:solidFill>
                  <a:prstClr val="black">
                    <a:tint val="95000"/>
                  </a:prstClr>
                </a:solidFill>
                <a:latin typeface="Arial" charset="0"/>
                <a:cs typeface="+mn-cs"/>
              </a:rPr>
              <a:pPr>
                <a:defRPr/>
              </a:pPr>
              <a:t>‹#›</a:t>
            </a:fld>
            <a:endParaRPr lang="en-US" i="1">
              <a:solidFill>
                <a:prstClr val="black">
                  <a:tint val="95000"/>
                </a:prstClr>
              </a:solidFill>
              <a:latin typeface="Arial" charset="0"/>
              <a:cs typeface="+mn-cs"/>
            </a:endParaRPr>
          </a:p>
        </p:txBody>
      </p:sp>
    </p:spTree>
  </p:cSld>
  <p:clrMap bg1="lt1" tx1="dk1" bg2="lt2" tx2="dk2" accent1="accent1" accent2="accent2" accent3="accent3" accent4="accent4" accent5="accent5" accent6="accent6" hlink="hlink" folHlink="folHlink"/>
  <p:sldLayoutIdLst>
    <p:sldLayoutId id="2147483798" r:id="rId1"/>
  </p:sldLayoutIdLst>
  <p:transition>
    <p:fade thruBlk="1"/>
  </p:transition>
  <p:timing>
    <p:tnLst>
      <p:par>
        <p:cTn id="1" dur="indefinite" restart="never" nodeType="tmRoot"/>
      </p:par>
    </p:tnLst>
  </p:timing>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sz="2000" i="1">
              <a:solidFill>
                <a:prstClr val="white"/>
              </a:solidFill>
            </a:endParaRPr>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sz="2000" i="1">
              <a:solidFill>
                <a:prstClr val="white"/>
              </a:solidFill>
            </a:endParaRPr>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pPr>
              <a:defRPr/>
            </a:pPr>
            <a:endParaRPr lang="en-US" i="1">
              <a:solidFill>
                <a:prstClr val="black">
                  <a:tint val="95000"/>
                </a:prstClr>
              </a:solidFill>
              <a:latin typeface="Arial" charset="0"/>
              <a:cs typeface="+mn-cs"/>
            </a:endParaRPr>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pPr>
              <a:defRPr/>
            </a:pPr>
            <a:endParaRPr lang="en-US" i="1">
              <a:solidFill>
                <a:prstClr val="black">
                  <a:tint val="95000"/>
                </a:prstClr>
              </a:solidFill>
              <a:latin typeface="Arial" charset="0"/>
              <a:cs typeface="+mn-cs"/>
            </a:endParaRPr>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pPr>
              <a:defRPr/>
            </a:pPr>
            <a:fld id="{41E10C64-A79D-4949-B69E-78E90A80C3AB}" type="slidenum">
              <a:rPr lang="en-US" i="1" smtClean="0">
                <a:solidFill>
                  <a:prstClr val="black">
                    <a:tint val="95000"/>
                  </a:prstClr>
                </a:solidFill>
                <a:latin typeface="Arial" charset="0"/>
                <a:cs typeface="+mn-cs"/>
              </a:rPr>
              <a:pPr>
                <a:defRPr/>
              </a:pPr>
              <a:t>‹#›</a:t>
            </a:fld>
            <a:endParaRPr lang="en-US" i="1">
              <a:solidFill>
                <a:prstClr val="black">
                  <a:tint val="95000"/>
                </a:prstClr>
              </a:solidFill>
              <a:latin typeface="Arial" charset="0"/>
              <a:cs typeface="+mn-cs"/>
            </a:endParaRPr>
          </a:p>
        </p:txBody>
      </p:sp>
    </p:spTree>
  </p:cSld>
  <p:clrMap bg1="lt1" tx1="dk1" bg2="lt2" tx2="dk2" accent1="accent1" accent2="accent2" accent3="accent3" accent4="accent4" accent5="accent5" accent6="accent6" hlink="hlink" folHlink="folHlink"/>
  <p:sldLayoutIdLst>
    <p:sldLayoutId id="2147483992" r:id="rId1"/>
  </p:sldLayoutIdLst>
  <p:transition>
    <p:fade thruBlk="1"/>
  </p:transition>
  <p:timing>
    <p:tnLst>
      <p:par>
        <p:cTn id="1" dur="indefinite" restart="never" nodeType="tmRoot"/>
      </p:par>
    </p:tnLst>
  </p:timing>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defRPr/>
            </a:pPr>
            <a:endParaRPr kumimoji="1" lang="en-US" sz="2400" i="1">
              <a:solidFill>
                <a:srgbClr val="000000"/>
              </a:solidFill>
              <a:latin typeface="Arial" charset="0"/>
              <a:cs typeface="Arial"/>
            </a:endParaRPr>
          </a:p>
        </p:txBody>
      </p:sp>
      <p:sp>
        <p:nvSpPr>
          <p:cNvPr id="55299"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kumimoji="1" lang="en-US" sz="2400" i="1">
              <a:solidFill>
                <a:srgbClr val="000000"/>
              </a:solidFill>
              <a:latin typeface="Arial" charset="0"/>
              <a:cs typeface="Arial"/>
            </a:endParaRPr>
          </a:p>
        </p:txBody>
      </p:sp>
      <p:sp>
        <p:nvSpPr>
          <p:cNvPr id="55300"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defRPr/>
            </a:pPr>
            <a:endParaRPr kumimoji="1" lang="en-US" sz="2400" i="1">
              <a:solidFill>
                <a:srgbClr val="000000"/>
              </a:solidFill>
              <a:latin typeface="Arial" charset="0"/>
              <a:cs typeface="Arial"/>
            </a:endParaRPr>
          </a:p>
        </p:txBody>
      </p:sp>
      <p:sp>
        <p:nvSpPr>
          <p:cNvPr id="55301"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1" lang="en-US" sz="2400" i="1">
              <a:solidFill>
                <a:srgbClr val="000000"/>
              </a:solidFill>
              <a:latin typeface="Arial" charset="0"/>
              <a:cs typeface="Arial"/>
            </a:endParaRPr>
          </a:p>
        </p:txBody>
      </p:sp>
      <p:sp>
        <p:nvSpPr>
          <p:cNvPr id="55302"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defRPr/>
            </a:pPr>
            <a:endParaRPr kumimoji="1" lang="en-US" sz="2400" i="1">
              <a:solidFill>
                <a:srgbClr val="000000"/>
              </a:solidFill>
              <a:latin typeface="Arial" charset="0"/>
              <a:cs typeface="Arial"/>
            </a:endParaRPr>
          </a:p>
        </p:txBody>
      </p:sp>
      <p:sp>
        <p:nvSpPr>
          <p:cNvPr id="55303"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defRPr/>
            </a:pPr>
            <a:endParaRPr kumimoji="1" lang="en-US" sz="2400" i="1">
              <a:solidFill>
                <a:srgbClr val="000000"/>
              </a:solidFill>
              <a:latin typeface="Arial" charset="0"/>
              <a:cs typeface="Arial"/>
            </a:endParaRPr>
          </a:p>
        </p:txBody>
      </p:sp>
      <p:sp>
        <p:nvSpPr>
          <p:cNvPr id="55304"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defRPr/>
            </a:pPr>
            <a:endParaRPr kumimoji="1" lang="en-US" sz="2400" i="1">
              <a:solidFill>
                <a:srgbClr val="000000"/>
              </a:solidFill>
              <a:latin typeface="Arial" charset="0"/>
              <a:cs typeface="Arial"/>
            </a:endParaRPr>
          </a:p>
        </p:txBody>
      </p:sp>
      <p:sp>
        <p:nvSpPr>
          <p:cNvPr id="2057" name="Rectangle 9"/>
          <p:cNvSpPr>
            <a:spLocks noGrp="1" noChangeArrowheads="1"/>
          </p:cNvSpPr>
          <p:nvPr>
            <p:ph type="title"/>
          </p:nvPr>
        </p:nvSpPr>
        <p:spPr bwMode="auto">
          <a:xfrm>
            <a:off x="1219200" y="214313"/>
            <a:ext cx="7724775" cy="146208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s-PR" smtClean="0"/>
          </a:p>
        </p:txBody>
      </p:sp>
      <p:sp>
        <p:nvSpPr>
          <p:cNvPr id="2058" name="Rectangle 10"/>
          <p:cNvSpPr>
            <a:spLocks noGrp="1" noChangeArrowheads="1"/>
          </p:cNvSpPr>
          <p:nvPr>
            <p:ph type="body" idx="1"/>
          </p:nvPr>
        </p:nvSpPr>
        <p:spPr bwMode="auto">
          <a:xfrm>
            <a:off x="1219200" y="2017713"/>
            <a:ext cx="7735888"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smtClean="0"/>
          </a:p>
        </p:txBody>
      </p:sp>
      <p:sp>
        <p:nvSpPr>
          <p:cNvPr id="55307" name="Rectangle 11"/>
          <p:cNvSpPr>
            <a:spLocks noGrp="1" noChangeArrowheads="1"/>
          </p:cNvSpPr>
          <p:nvPr>
            <p:ph type="dt" sz="half" idx="2"/>
          </p:nvPr>
        </p:nvSpPr>
        <p:spPr bwMode="auto">
          <a:xfrm>
            <a:off x="228600" y="62484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pPr>
              <a:defRPr/>
            </a:pPr>
            <a:endParaRPr lang="en-US" i="1">
              <a:solidFill>
                <a:srgbClr val="000000"/>
              </a:solidFill>
              <a:latin typeface="Arial" charset="0"/>
              <a:cs typeface="Arial"/>
            </a:endParaRPr>
          </a:p>
        </p:txBody>
      </p:sp>
      <p:sp>
        <p:nvSpPr>
          <p:cNvPr id="55308" name="Rectangle 12"/>
          <p:cNvSpPr>
            <a:spLocks noGrp="1" noChangeArrowheads="1"/>
          </p:cNvSpPr>
          <p:nvPr>
            <p:ph type="ftr" sz="quarter" idx="3"/>
          </p:nvPr>
        </p:nvSpPr>
        <p:spPr bwMode="auto">
          <a:xfrm>
            <a:off x="2438400" y="6248400"/>
            <a:ext cx="42672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pPr>
              <a:defRPr/>
            </a:pPr>
            <a:endParaRPr lang="en-US" i="1">
              <a:solidFill>
                <a:srgbClr val="000000"/>
              </a:solidFill>
              <a:latin typeface="Arial" charset="0"/>
              <a:cs typeface="Arial"/>
            </a:endParaRPr>
          </a:p>
        </p:txBody>
      </p:sp>
      <p:sp>
        <p:nvSpPr>
          <p:cNvPr id="55309"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pPr>
              <a:defRPr/>
            </a:pPr>
            <a:fld id="{41E10C64-A79D-4949-B69E-78E90A80C3AB}" type="slidenum">
              <a:rPr lang="en-US" i="1">
                <a:solidFill>
                  <a:srgbClr val="000000"/>
                </a:solidFill>
                <a:latin typeface="Arial" charset="0"/>
                <a:cs typeface="Arial"/>
              </a:rPr>
              <a:pPr>
                <a:defRPr/>
              </a:pPr>
              <a:t>‹#›</a:t>
            </a:fld>
            <a:endParaRPr lang="en-US" i="1">
              <a:solidFill>
                <a:srgbClr val="000000"/>
              </a:solidFill>
              <a:latin typeface="Arial" charset="0"/>
              <a:cs typeface="Arial"/>
            </a:endParaRPr>
          </a:p>
        </p:txBody>
      </p:sp>
      <p:pic>
        <p:nvPicPr>
          <p:cNvPr id="2062" name="Picture 14" descr="IBB2"/>
          <p:cNvPicPr>
            <a:picLocks noChangeAspect="1" noChangeArrowheads="1"/>
          </p:cNvPicPr>
          <p:nvPr/>
        </p:nvPicPr>
        <p:blipFill>
          <a:blip r:embed="rId6"/>
          <a:srcRect/>
          <a:stretch>
            <a:fillRect/>
          </a:stretch>
        </p:blipFill>
        <p:spPr bwMode="auto">
          <a:xfrm>
            <a:off x="0" y="0"/>
            <a:ext cx="1219200" cy="1219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85" r:id="rId1"/>
    <p:sldLayoutId id="2147483997" r:id="rId2"/>
    <p:sldLayoutId id="2147483998" r:id="rId3"/>
    <p:sldLayoutId id="2147484000" r:id="rId4"/>
  </p:sldLayoutIdLst>
  <p:transition>
    <p:fade thruBlk="1"/>
  </p:transition>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Arial" charset="0"/>
        </a:defRPr>
      </a:lvl2pPr>
      <a:lvl3pPr algn="l" rtl="0" eaLnBrk="0" fontAlgn="base" hangingPunct="0">
        <a:spcBef>
          <a:spcPct val="0"/>
        </a:spcBef>
        <a:spcAft>
          <a:spcPct val="0"/>
        </a:spcAft>
        <a:defRPr sz="4400">
          <a:solidFill>
            <a:schemeClr val="tx2"/>
          </a:solidFill>
          <a:latin typeface="Tahoma" pitchFamily="34" charset="0"/>
          <a:cs typeface="Arial" charset="0"/>
        </a:defRPr>
      </a:lvl3pPr>
      <a:lvl4pPr algn="l" rtl="0" eaLnBrk="0" fontAlgn="base" hangingPunct="0">
        <a:spcBef>
          <a:spcPct val="0"/>
        </a:spcBef>
        <a:spcAft>
          <a:spcPct val="0"/>
        </a:spcAft>
        <a:defRPr sz="4400">
          <a:solidFill>
            <a:schemeClr val="tx2"/>
          </a:solidFill>
          <a:latin typeface="Tahoma" pitchFamily="34" charset="0"/>
          <a:cs typeface="Arial" charset="0"/>
        </a:defRPr>
      </a:lvl4pPr>
      <a:lvl5pPr algn="l" rtl="0" eaLnBrk="0" fontAlgn="base" hangingPunct="0">
        <a:spcBef>
          <a:spcPct val="0"/>
        </a:spcBef>
        <a:spcAft>
          <a:spcPct val="0"/>
        </a:spcAft>
        <a:defRPr sz="4400">
          <a:solidFill>
            <a:schemeClr val="tx2"/>
          </a:solidFill>
          <a:latin typeface="Tahoma" pitchFamily="34" charset="0"/>
          <a:cs typeface="Arial" charset="0"/>
        </a:defRPr>
      </a:lvl5pPr>
      <a:lvl6pPr marL="457200" algn="l" rtl="0" eaLnBrk="1" fontAlgn="base" hangingPunct="1">
        <a:spcBef>
          <a:spcPct val="0"/>
        </a:spcBef>
        <a:spcAft>
          <a:spcPct val="0"/>
        </a:spcAft>
        <a:defRPr sz="4400">
          <a:solidFill>
            <a:schemeClr val="tx2"/>
          </a:solidFill>
          <a:latin typeface="Tahoma" pitchFamily="34" charset="0"/>
          <a:cs typeface="Arial" charset="0"/>
        </a:defRPr>
      </a:lvl6pPr>
      <a:lvl7pPr marL="914400" algn="l" rtl="0" eaLnBrk="1" fontAlgn="base" hangingPunct="1">
        <a:spcBef>
          <a:spcPct val="0"/>
        </a:spcBef>
        <a:spcAft>
          <a:spcPct val="0"/>
        </a:spcAft>
        <a:defRPr sz="4400">
          <a:solidFill>
            <a:schemeClr val="tx2"/>
          </a:solidFill>
          <a:latin typeface="Tahoma" pitchFamily="34" charset="0"/>
          <a:cs typeface="Arial" charset="0"/>
        </a:defRPr>
      </a:lvl7pPr>
      <a:lvl8pPr marL="1371600" algn="l" rtl="0" eaLnBrk="1" fontAlgn="base" hangingPunct="1">
        <a:spcBef>
          <a:spcPct val="0"/>
        </a:spcBef>
        <a:spcAft>
          <a:spcPct val="0"/>
        </a:spcAft>
        <a:defRPr sz="4400">
          <a:solidFill>
            <a:schemeClr val="tx2"/>
          </a:solidFill>
          <a:latin typeface="Tahoma" pitchFamily="34" charset="0"/>
          <a:cs typeface="Arial" charset="0"/>
        </a:defRPr>
      </a:lvl8pPr>
      <a:lvl9pPr marL="1828800" algn="l" rtl="0" eaLnBrk="1" fontAlgn="base" hangingPunct="1">
        <a:spcBef>
          <a:spcPct val="0"/>
        </a:spcBef>
        <a:spcAft>
          <a:spcPct val="0"/>
        </a:spcAft>
        <a:defRPr sz="4400">
          <a:solidFill>
            <a:schemeClr val="tx2"/>
          </a:solidFill>
          <a:latin typeface="Tahoma" pitchFamily="34" charset="0"/>
          <a:cs typeface="Arial"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9939"/>
            <a:ext cx="9144000" cy="6875188"/>
          </a:xfrm>
          <a:prstGeom prst="rect">
            <a:avLst/>
          </a:prstGeom>
        </p:spPr>
      </p:pic>
      <p:sp>
        <p:nvSpPr>
          <p:cNvPr id="9" name="Slide Number Placeholder 3"/>
          <p:cNvSpPr>
            <a:spLocks noGrp="1"/>
          </p:cNvSpPr>
          <p:nvPr>
            <p:ph type="sldNum" sz="quarter" idx="12"/>
          </p:nvPr>
        </p:nvSpPr>
        <p:spPr/>
        <p:txBody>
          <a:bodyPr/>
          <a:lstStyle/>
          <a:p>
            <a:fld id="{37696173-07AA-4D28-B479-0360707B2688}" type="slidenum">
              <a:rPr lang="en-US"/>
              <a:pPr/>
              <a:t>1</a:t>
            </a:fld>
            <a:endParaRPr lang="en-US"/>
          </a:p>
        </p:txBody>
      </p:sp>
      <p:sp>
        <p:nvSpPr>
          <p:cNvPr id="149509" name="Rectangle 5"/>
          <p:cNvSpPr>
            <a:spLocks noGrp="1" noChangeArrowheads="1"/>
          </p:cNvSpPr>
          <p:nvPr>
            <p:ph type="subTitle" idx="4294967295"/>
          </p:nvPr>
        </p:nvSpPr>
        <p:spPr>
          <a:xfrm>
            <a:off x="571500" y="914400"/>
            <a:ext cx="8001000" cy="1675055"/>
          </a:xfrm>
          <a:solidFill>
            <a:schemeClr val="tx1">
              <a:alpha val="44000"/>
            </a:schemeClr>
          </a:solidFill>
          <a:ln/>
          <a:effectLst>
            <a:softEdge rad="127000"/>
          </a:effectLst>
        </p:spPr>
        <p:txBody>
          <a:bodyPr anchor="ctr"/>
          <a:lstStyle/>
          <a:p>
            <a:pPr marL="0" indent="0" algn="ctr">
              <a:buFontTx/>
              <a:buNone/>
            </a:pPr>
            <a:r>
              <a:rPr lang="es-PR" sz="4800" b="1" spc="50" dirty="0" smtClean="0">
                <a:ln w="13500">
                  <a:solidFill>
                    <a:schemeClr val="accent1">
                      <a:shade val="2500"/>
                      <a:alpha val="6500"/>
                    </a:schemeClr>
                  </a:solidFill>
                  <a:prstDash val="solid"/>
                </a:ln>
                <a:solidFill>
                  <a:srgbClr val="FFFF00">
                    <a:alpha val="95000"/>
                  </a:srgbClr>
                </a:solidFill>
                <a:effectLst>
                  <a:outerShdw blurRad="38100" dist="38100" dir="2700000" algn="tl">
                    <a:srgbClr val="000000">
                      <a:alpha val="43137"/>
                    </a:srgbClr>
                  </a:outerShdw>
                </a:effectLst>
              </a:rPr>
              <a:t>Padres Ecuánimes e Hijos Obedientes</a:t>
            </a:r>
            <a:endParaRPr lang="es-PR" sz="4800" b="1" spc="50" dirty="0" smtClean="0">
              <a:ln w="13500">
                <a:solidFill>
                  <a:schemeClr val="accent1">
                    <a:shade val="2500"/>
                    <a:alpha val="6500"/>
                  </a:schemeClr>
                </a:solidFill>
                <a:prstDash val="solid"/>
              </a:ln>
              <a:solidFill>
                <a:srgbClr val="FFFF00">
                  <a:alpha val="95000"/>
                </a:srgbClr>
              </a:solidFill>
              <a:effectLst>
                <a:outerShdw blurRad="38100" dist="38100" dir="2700000" algn="tl">
                  <a:srgbClr val="000000">
                    <a:alpha val="43137"/>
                  </a:srgbClr>
                </a:outerShdw>
              </a:effectLst>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9509">
                                            <p:bg/>
                                          </p:spTgt>
                                        </p:tgtEl>
                                        <p:attrNameLst>
                                          <p:attrName>style.visibility</p:attrName>
                                        </p:attrNameLst>
                                      </p:cBhvr>
                                      <p:to>
                                        <p:strVal val="visible"/>
                                      </p:to>
                                    </p:set>
                                    <p:animEffect transition="in" filter="fade">
                                      <p:cBhvr>
                                        <p:cTn id="7" dur="500"/>
                                        <p:tgtEl>
                                          <p:spTgt spid="149509">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9509">
                                            <p:txEl>
                                              <p:pRg st="0" end="0"/>
                                            </p:txEl>
                                          </p:spTgt>
                                        </p:tgtEl>
                                        <p:attrNameLst>
                                          <p:attrName>style.visibility</p:attrName>
                                        </p:attrNameLst>
                                      </p:cBhvr>
                                      <p:to>
                                        <p:strVal val="visible"/>
                                      </p:to>
                                    </p:set>
                                    <p:animEffect transition="in" filter="fade">
                                      <p:cBhvr>
                                        <p:cTn id="12" dur="500"/>
                                        <p:tgtEl>
                                          <p:spTgt spid="14950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9"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www.renaissance.edu.hk/uploaded_images/items/100_0282.JPG"/>
          <p:cNvPicPr>
            <a:picLocks noChangeAspect="1" noChangeArrowheads="1"/>
          </p:cNvPicPr>
          <p:nvPr/>
        </p:nvPicPr>
        <p:blipFill>
          <a:blip r:embed="rId2" cstate="print">
            <a:lum bright="10000" contrast="10000"/>
          </a:blip>
          <a:srcRect/>
          <a:stretch>
            <a:fillRect/>
          </a:stretch>
        </p:blipFill>
        <p:spPr bwMode="auto">
          <a:xfrm>
            <a:off x="7419366" y="0"/>
            <a:ext cx="1724634" cy="1295400"/>
          </a:xfrm>
          <a:prstGeom prst="rect">
            <a:avLst/>
          </a:prstGeom>
          <a:noFill/>
          <a:effectLst>
            <a:softEdge rad="63500"/>
          </a:effectLst>
        </p:spPr>
      </p:pic>
      <p:sp>
        <p:nvSpPr>
          <p:cNvPr id="431106" name="Rectangle 2"/>
          <p:cNvSpPr>
            <a:spLocks noGrp="1" noChangeArrowheads="1"/>
          </p:cNvSpPr>
          <p:nvPr>
            <p:ph type="title"/>
          </p:nvPr>
        </p:nvSpPr>
        <p:spPr/>
        <p:txBody>
          <a:bodyPr/>
          <a:lstStyle/>
          <a:p>
            <a:r>
              <a:rPr lang="en-US" dirty="0" err="1" smtClean="0"/>
              <a:t>Hijos</a:t>
            </a:r>
            <a:r>
              <a:rPr lang="en-US" dirty="0" smtClean="0"/>
              <a:t> </a:t>
            </a:r>
            <a:r>
              <a:rPr lang="en-US" dirty="0" err="1" smtClean="0"/>
              <a:t>obedientes</a:t>
            </a:r>
            <a:r>
              <a:rPr lang="en-US" dirty="0" smtClean="0"/>
              <a:t>; padres </a:t>
            </a:r>
            <a:r>
              <a:rPr lang="en-US" dirty="0" err="1" smtClean="0"/>
              <a:t>ecuánimes</a:t>
            </a:r>
            <a:r>
              <a:rPr lang="en-US" dirty="0" smtClean="0"/>
              <a:t> </a:t>
            </a:r>
            <a:r>
              <a:rPr lang="es-PR" dirty="0" smtClean="0">
                <a:solidFill>
                  <a:srgbClr val="FF0000"/>
                </a:solidFill>
              </a:rPr>
              <a:t>(Efesios 6.1-4)</a:t>
            </a:r>
            <a:endParaRPr lang="en-US" dirty="0" smtClean="0">
              <a:solidFill>
                <a:srgbClr val="FF0000"/>
              </a:solidFill>
            </a:endParaRPr>
          </a:p>
        </p:txBody>
      </p:sp>
      <p:sp>
        <p:nvSpPr>
          <p:cNvPr id="8" name="Content Placeholder 7"/>
          <p:cNvSpPr>
            <a:spLocks noGrp="1"/>
          </p:cNvSpPr>
          <p:nvPr>
            <p:ph idx="1"/>
          </p:nvPr>
        </p:nvSpPr>
        <p:spPr>
          <a:xfrm>
            <a:off x="304800" y="2057400"/>
            <a:ext cx="8458200" cy="4114800"/>
          </a:xfrm>
        </p:spPr>
        <p:txBody>
          <a:bodyPr/>
          <a:lstStyle/>
          <a:p>
            <a:r>
              <a:rPr lang="es-PR" b="1" dirty="0" smtClean="0"/>
              <a:t>Los hijos deben obedecer y honrar a sus padres </a:t>
            </a:r>
            <a:r>
              <a:rPr lang="es-PR" dirty="0" smtClean="0"/>
              <a:t>(</a:t>
            </a:r>
            <a:r>
              <a:rPr lang="es-PR" dirty="0" smtClean="0">
                <a:solidFill>
                  <a:srgbClr val="FF0000"/>
                </a:solidFill>
              </a:rPr>
              <a:t>6:1–3</a:t>
            </a:r>
            <a:r>
              <a:rPr lang="es-PR" dirty="0" smtClean="0"/>
              <a:t>).</a:t>
            </a:r>
          </a:p>
          <a:p>
            <a:pPr lvl="1"/>
            <a:r>
              <a:rPr lang="es-PR" dirty="0" smtClean="0"/>
              <a:t>Los padres tienen más experiencia de la vida y deben, por eso, ser más sabios. </a:t>
            </a:r>
          </a:p>
          <a:p>
            <a:pPr lvl="1"/>
            <a:r>
              <a:rPr lang="es-PR" dirty="0" smtClean="0"/>
              <a:t>El </a:t>
            </a:r>
            <a:r>
              <a:rPr lang="es-PR" dirty="0" smtClean="0">
                <a:solidFill>
                  <a:srgbClr val="FF0000"/>
                </a:solidFill>
              </a:rPr>
              <a:t>v. 2 </a:t>
            </a:r>
            <a:r>
              <a:rPr lang="es-PR" dirty="0" smtClean="0"/>
              <a:t>se basa en </a:t>
            </a:r>
            <a:r>
              <a:rPr lang="es-PR" dirty="0" smtClean="0">
                <a:solidFill>
                  <a:srgbClr val="FF0000"/>
                </a:solidFill>
              </a:rPr>
              <a:t>Éxodo 20:12</a:t>
            </a:r>
            <a:r>
              <a:rPr lang="es-PR" dirty="0" smtClean="0"/>
              <a:t> y </a:t>
            </a:r>
            <a:r>
              <a:rPr lang="es-PR" dirty="0" smtClean="0">
                <a:solidFill>
                  <a:srgbClr val="FF0000"/>
                </a:solidFill>
              </a:rPr>
              <a:t>Deuteronomio 5:16</a:t>
            </a:r>
            <a:r>
              <a:rPr lang="es-PR" dirty="0" smtClean="0"/>
              <a:t>. </a:t>
            </a:r>
            <a:r>
              <a:rPr lang="es-PR" i="1" dirty="0" smtClean="0"/>
              <a:t>Honra</a:t>
            </a:r>
            <a:r>
              <a:rPr lang="es-PR" dirty="0" smtClean="0"/>
              <a:t> significa que el hijo considera a sus padres dignos de respeto. Del honor, que es una actitud del corazón, nace la obediencia. </a:t>
            </a:r>
            <a:endParaRPr lang="es-PR"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dirty="0"/>
          </a:p>
        </p:txBody>
      </p:sp>
    </p:spTree>
  </p:cSld>
  <p:clrMapOvr>
    <a:masterClrMapping/>
  </p:clrMapOvr>
  <p:transition spd="med">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www.renaissance.edu.hk/uploaded_images/items/100_0282.JPG"/>
          <p:cNvPicPr>
            <a:picLocks noChangeAspect="1" noChangeArrowheads="1"/>
          </p:cNvPicPr>
          <p:nvPr/>
        </p:nvPicPr>
        <p:blipFill>
          <a:blip r:embed="rId2" cstate="print">
            <a:lum bright="10000" contrast="10000"/>
          </a:blip>
          <a:srcRect/>
          <a:stretch>
            <a:fillRect/>
          </a:stretch>
        </p:blipFill>
        <p:spPr bwMode="auto">
          <a:xfrm>
            <a:off x="7419366" y="0"/>
            <a:ext cx="1724634" cy="1295400"/>
          </a:xfrm>
          <a:prstGeom prst="rect">
            <a:avLst/>
          </a:prstGeom>
          <a:noFill/>
          <a:effectLst>
            <a:softEdge rad="63500"/>
          </a:effectLst>
        </p:spPr>
      </p:pic>
      <p:sp>
        <p:nvSpPr>
          <p:cNvPr id="431106" name="Rectangle 2"/>
          <p:cNvSpPr>
            <a:spLocks noGrp="1" noChangeArrowheads="1"/>
          </p:cNvSpPr>
          <p:nvPr>
            <p:ph type="title"/>
          </p:nvPr>
        </p:nvSpPr>
        <p:spPr/>
        <p:txBody>
          <a:bodyPr/>
          <a:lstStyle/>
          <a:p>
            <a:r>
              <a:rPr lang="en-US" dirty="0" err="1" smtClean="0"/>
              <a:t>Hijos</a:t>
            </a:r>
            <a:r>
              <a:rPr lang="en-US" dirty="0" smtClean="0"/>
              <a:t> </a:t>
            </a:r>
            <a:r>
              <a:rPr lang="en-US" dirty="0" err="1" smtClean="0"/>
              <a:t>obedientes</a:t>
            </a:r>
            <a:r>
              <a:rPr lang="en-US" dirty="0" smtClean="0"/>
              <a:t>; padres </a:t>
            </a:r>
            <a:r>
              <a:rPr lang="en-US" dirty="0" err="1" smtClean="0"/>
              <a:t>ecuánimes</a:t>
            </a:r>
            <a:r>
              <a:rPr lang="en-US" dirty="0" smtClean="0"/>
              <a:t> </a:t>
            </a:r>
            <a:r>
              <a:rPr lang="es-PR" dirty="0" smtClean="0">
                <a:solidFill>
                  <a:srgbClr val="FF0000"/>
                </a:solidFill>
              </a:rPr>
              <a:t>(Efesios 6.1-4)</a:t>
            </a:r>
            <a:endParaRPr lang="en-US" dirty="0" smtClean="0">
              <a:solidFill>
                <a:srgbClr val="FF0000"/>
              </a:solidFill>
            </a:endParaRPr>
          </a:p>
        </p:txBody>
      </p:sp>
      <p:sp>
        <p:nvSpPr>
          <p:cNvPr id="8" name="Content Placeholder 7"/>
          <p:cNvSpPr>
            <a:spLocks noGrp="1"/>
          </p:cNvSpPr>
          <p:nvPr>
            <p:ph idx="1"/>
          </p:nvPr>
        </p:nvSpPr>
        <p:spPr>
          <a:xfrm>
            <a:off x="304800" y="2057400"/>
            <a:ext cx="8458200" cy="4114800"/>
          </a:xfrm>
        </p:spPr>
        <p:txBody>
          <a:bodyPr/>
          <a:lstStyle/>
          <a:p>
            <a:r>
              <a:rPr lang="es-PR" b="1" dirty="0" smtClean="0"/>
              <a:t>Los hijos deben obedecer y honrar a sus padres </a:t>
            </a:r>
            <a:r>
              <a:rPr lang="es-PR" dirty="0" smtClean="0"/>
              <a:t>(</a:t>
            </a:r>
            <a:r>
              <a:rPr lang="es-PR" dirty="0" smtClean="0">
                <a:solidFill>
                  <a:srgbClr val="FF0000"/>
                </a:solidFill>
              </a:rPr>
              <a:t>6:1–3</a:t>
            </a:r>
            <a:r>
              <a:rPr lang="es-PR" dirty="0" smtClean="0"/>
              <a:t>).</a:t>
            </a:r>
          </a:p>
          <a:p>
            <a:pPr lvl="1"/>
            <a:r>
              <a:rPr lang="es-PR" i="1" dirty="0" smtClean="0"/>
              <a:t>"Honra a tu padre y a tu madre, para que tus días se alarguen en la tierra que Jehová tu Dios te da." </a:t>
            </a:r>
            <a:r>
              <a:rPr lang="es-PR" dirty="0" smtClean="0"/>
              <a:t>(</a:t>
            </a:r>
            <a:r>
              <a:rPr lang="es-PR" dirty="0" smtClean="0">
                <a:solidFill>
                  <a:srgbClr val="FF0000"/>
                </a:solidFill>
              </a:rPr>
              <a:t>Éxodo 20.12, RVR60</a:t>
            </a:r>
            <a:r>
              <a:rPr lang="es-PR" dirty="0" smtClean="0"/>
              <a:t>) </a:t>
            </a:r>
          </a:p>
          <a:p>
            <a:pPr lvl="1"/>
            <a:r>
              <a:rPr lang="es-PR" i="1" dirty="0" smtClean="0"/>
              <a:t>"Honra a tu padre y a tu madre, como Jehová tu Dios te ha mandado, para que sean prolongados tus días, y para que te vaya bien sobre la tierra que Jehová tu Dios te da." </a:t>
            </a:r>
            <a:r>
              <a:rPr lang="es-PR" dirty="0" smtClean="0"/>
              <a:t>(</a:t>
            </a:r>
            <a:r>
              <a:rPr lang="es-PR" dirty="0" smtClean="0">
                <a:solidFill>
                  <a:srgbClr val="FF0000"/>
                </a:solidFill>
              </a:rPr>
              <a:t>Deuteronomio 5.16, RVR60</a:t>
            </a:r>
            <a:r>
              <a:rPr lang="es-PR" dirty="0" smtClean="0"/>
              <a:t>)</a:t>
            </a:r>
            <a:endParaRPr lang="es-PR"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dirty="0"/>
          </a:p>
        </p:txBody>
      </p:sp>
    </p:spTree>
  </p:cSld>
  <p:clrMapOvr>
    <a:masterClrMapping/>
  </p:clrMapOvr>
  <p:transition spd="med">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www.renaissance.edu.hk/uploaded_images/items/100_0282.JPG"/>
          <p:cNvPicPr>
            <a:picLocks noChangeAspect="1" noChangeArrowheads="1"/>
          </p:cNvPicPr>
          <p:nvPr/>
        </p:nvPicPr>
        <p:blipFill>
          <a:blip r:embed="rId2" cstate="print">
            <a:lum bright="10000" contrast="10000"/>
          </a:blip>
          <a:srcRect/>
          <a:stretch>
            <a:fillRect/>
          </a:stretch>
        </p:blipFill>
        <p:spPr bwMode="auto">
          <a:xfrm>
            <a:off x="7419366" y="0"/>
            <a:ext cx="1724634" cy="1295400"/>
          </a:xfrm>
          <a:prstGeom prst="rect">
            <a:avLst/>
          </a:prstGeom>
          <a:noFill/>
          <a:effectLst>
            <a:softEdge rad="63500"/>
          </a:effectLst>
        </p:spPr>
      </p:pic>
      <p:sp>
        <p:nvSpPr>
          <p:cNvPr id="431106" name="Rectangle 2"/>
          <p:cNvSpPr>
            <a:spLocks noGrp="1" noChangeArrowheads="1"/>
          </p:cNvSpPr>
          <p:nvPr>
            <p:ph type="title"/>
          </p:nvPr>
        </p:nvSpPr>
        <p:spPr/>
        <p:txBody>
          <a:bodyPr/>
          <a:lstStyle/>
          <a:p>
            <a:r>
              <a:rPr lang="en-US" dirty="0" err="1" smtClean="0"/>
              <a:t>Hijos</a:t>
            </a:r>
            <a:r>
              <a:rPr lang="en-US" dirty="0" smtClean="0"/>
              <a:t> </a:t>
            </a:r>
            <a:r>
              <a:rPr lang="en-US" dirty="0" err="1" smtClean="0"/>
              <a:t>obedientes</a:t>
            </a:r>
            <a:r>
              <a:rPr lang="en-US" dirty="0" smtClean="0"/>
              <a:t>; padres </a:t>
            </a:r>
            <a:r>
              <a:rPr lang="en-US" dirty="0" err="1" smtClean="0"/>
              <a:t>ecuánimes</a:t>
            </a:r>
            <a:r>
              <a:rPr lang="en-US" dirty="0" smtClean="0"/>
              <a:t> </a:t>
            </a:r>
            <a:r>
              <a:rPr lang="es-PR" dirty="0" smtClean="0">
                <a:solidFill>
                  <a:srgbClr val="FF0000"/>
                </a:solidFill>
              </a:rPr>
              <a:t>(Efesios 6.1-4)</a:t>
            </a:r>
            <a:endParaRPr lang="en-US" dirty="0" smtClean="0">
              <a:solidFill>
                <a:srgbClr val="FF0000"/>
              </a:solidFill>
            </a:endParaRPr>
          </a:p>
        </p:txBody>
      </p:sp>
      <p:sp>
        <p:nvSpPr>
          <p:cNvPr id="8" name="Content Placeholder 7"/>
          <p:cNvSpPr>
            <a:spLocks noGrp="1"/>
          </p:cNvSpPr>
          <p:nvPr>
            <p:ph idx="1"/>
          </p:nvPr>
        </p:nvSpPr>
        <p:spPr>
          <a:xfrm>
            <a:off x="304800" y="2057400"/>
            <a:ext cx="8458200" cy="4114800"/>
          </a:xfrm>
        </p:spPr>
        <p:txBody>
          <a:bodyPr/>
          <a:lstStyle/>
          <a:p>
            <a:r>
              <a:rPr lang="es-PR" b="1" dirty="0" smtClean="0"/>
              <a:t>Los hijos deben obedecer y honrar a sus padres </a:t>
            </a:r>
            <a:r>
              <a:rPr lang="es-PR" dirty="0" smtClean="0"/>
              <a:t>(</a:t>
            </a:r>
            <a:r>
              <a:rPr lang="es-PR" dirty="0" smtClean="0">
                <a:solidFill>
                  <a:srgbClr val="FF0000"/>
                </a:solidFill>
              </a:rPr>
              <a:t>6:1–3</a:t>
            </a:r>
            <a:r>
              <a:rPr lang="es-PR" dirty="0" smtClean="0"/>
              <a:t>).</a:t>
            </a:r>
          </a:p>
          <a:p>
            <a:pPr lvl="1"/>
            <a:r>
              <a:rPr lang="es-PR" dirty="0" smtClean="0"/>
              <a:t>Pablo introduce otra razón para ser obedientes a los padres: “es el primer mandamiento con promesa”. </a:t>
            </a:r>
          </a:p>
          <a:p>
            <a:pPr lvl="1"/>
            <a:r>
              <a:rPr lang="es-PR" dirty="0" smtClean="0"/>
              <a:t>En realidad son dos las razones; </a:t>
            </a:r>
          </a:p>
          <a:p>
            <a:pPr lvl="2"/>
            <a:r>
              <a:rPr lang="es-PR" dirty="0" smtClean="0"/>
              <a:t>1) es un mandamiento de primera importancia, y </a:t>
            </a:r>
          </a:p>
          <a:p>
            <a:pPr lvl="2"/>
            <a:r>
              <a:rPr lang="es-PR" dirty="0" smtClean="0"/>
              <a:t>2) este mandato lleva promesa que se encuentra en el </a:t>
            </a:r>
            <a:r>
              <a:rPr lang="es-PR" dirty="0" smtClean="0">
                <a:solidFill>
                  <a:srgbClr val="FF0000"/>
                </a:solidFill>
              </a:rPr>
              <a:t>v. 3</a:t>
            </a:r>
            <a:r>
              <a:rPr lang="es-PR" dirty="0" smtClean="0"/>
              <a:t>, trae bienestar general y larga vida. </a:t>
            </a:r>
            <a:endParaRPr lang="es-PR"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dirty="0"/>
          </a:p>
        </p:txBody>
      </p:sp>
    </p:spTree>
  </p:cSld>
  <p:clrMapOvr>
    <a:masterClrMapping/>
  </p:clrMapOvr>
  <p:transition spd="med">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www.renaissance.edu.hk/uploaded_images/items/100_0282.JPG"/>
          <p:cNvPicPr>
            <a:picLocks noChangeAspect="1" noChangeArrowheads="1"/>
          </p:cNvPicPr>
          <p:nvPr/>
        </p:nvPicPr>
        <p:blipFill>
          <a:blip r:embed="rId2" cstate="print">
            <a:lum bright="10000" contrast="10000"/>
          </a:blip>
          <a:srcRect/>
          <a:stretch>
            <a:fillRect/>
          </a:stretch>
        </p:blipFill>
        <p:spPr bwMode="auto">
          <a:xfrm>
            <a:off x="7419366" y="0"/>
            <a:ext cx="1724634" cy="1295400"/>
          </a:xfrm>
          <a:prstGeom prst="rect">
            <a:avLst/>
          </a:prstGeom>
          <a:noFill/>
          <a:effectLst>
            <a:softEdge rad="63500"/>
          </a:effectLst>
        </p:spPr>
      </p:pic>
      <p:sp>
        <p:nvSpPr>
          <p:cNvPr id="431106" name="Rectangle 2"/>
          <p:cNvSpPr>
            <a:spLocks noGrp="1" noChangeArrowheads="1"/>
          </p:cNvSpPr>
          <p:nvPr>
            <p:ph type="title"/>
          </p:nvPr>
        </p:nvSpPr>
        <p:spPr/>
        <p:txBody>
          <a:bodyPr/>
          <a:lstStyle/>
          <a:p>
            <a:r>
              <a:rPr lang="en-US" dirty="0" err="1" smtClean="0"/>
              <a:t>Hijos</a:t>
            </a:r>
            <a:r>
              <a:rPr lang="en-US" dirty="0" smtClean="0"/>
              <a:t> </a:t>
            </a:r>
            <a:r>
              <a:rPr lang="en-US" dirty="0" err="1" smtClean="0"/>
              <a:t>obedientes</a:t>
            </a:r>
            <a:r>
              <a:rPr lang="en-US" dirty="0" smtClean="0"/>
              <a:t>; padres </a:t>
            </a:r>
            <a:r>
              <a:rPr lang="en-US" dirty="0" err="1" smtClean="0"/>
              <a:t>ecuánimes</a:t>
            </a:r>
            <a:r>
              <a:rPr lang="en-US" dirty="0" smtClean="0"/>
              <a:t> </a:t>
            </a:r>
            <a:r>
              <a:rPr lang="es-PR" dirty="0" smtClean="0">
                <a:solidFill>
                  <a:srgbClr val="FF0000"/>
                </a:solidFill>
              </a:rPr>
              <a:t>(Efesios 6.1-4)</a:t>
            </a:r>
            <a:endParaRPr lang="en-US" dirty="0" smtClean="0">
              <a:solidFill>
                <a:srgbClr val="FF0000"/>
              </a:solidFill>
            </a:endParaRPr>
          </a:p>
        </p:txBody>
      </p:sp>
      <p:sp>
        <p:nvSpPr>
          <p:cNvPr id="8" name="Content Placeholder 7"/>
          <p:cNvSpPr>
            <a:spLocks noGrp="1"/>
          </p:cNvSpPr>
          <p:nvPr>
            <p:ph idx="1"/>
          </p:nvPr>
        </p:nvSpPr>
        <p:spPr>
          <a:xfrm>
            <a:off x="304800" y="1905000"/>
            <a:ext cx="8458200" cy="1219200"/>
          </a:xfrm>
        </p:spPr>
        <p:txBody>
          <a:bodyPr/>
          <a:lstStyle/>
          <a:p>
            <a:r>
              <a:rPr lang="es-PR" b="1" dirty="0" smtClean="0"/>
              <a:t>“Sigue el buen consejo para que llegues a viejo”</a:t>
            </a:r>
          </a:p>
          <a:p>
            <a:endParaRPr lang="es-PR"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dirty="0"/>
          </a:p>
        </p:txBody>
      </p:sp>
      <p:pic>
        <p:nvPicPr>
          <p:cNvPr id="103426" name="Picture 2"/>
          <p:cNvPicPr>
            <a:picLocks noChangeAspect="1" noChangeArrowheads="1"/>
          </p:cNvPicPr>
          <p:nvPr/>
        </p:nvPicPr>
        <p:blipFill>
          <a:blip r:embed="rId3">
            <a:extLst/>
          </a:blip>
          <a:srcRect/>
          <a:stretch>
            <a:fillRect/>
          </a:stretch>
        </p:blipFill>
        <p:spPr bwMode="auto">
          <a:xfrm>
            <a:off x="2209800" y="2971800"/>
            <a:ext cx="4876800" cy="3901440"/>
          </a:xfrm>
          <a:prstGeom prst="rect">
            <a:avLst/>
          </a:prstGeom>
          <a:noFill/>
          <a:ln w="9525">
            <a:noFill/>
            <a:miter lim="800000"/>
            <a:headEnd/>
            <a:tailEnd/>
          </a:ln>
          <a:effectLst>
            <a:softEdge rad="63500"/>
          </a:effectLst>
        </p:spPr>
      </p:pic>
    </p:spTree>
  </p:cSld>
  <p:clrMapOvr>
    <a:masterClrMapping/>
  </p:clrMapOvr>
  <p:transition spd="med">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www.renaissance.edu.hk/uploaded_images/items/100_0282.JPG"/>
          <p:cNvPicPr>
            <a:picLocks noChangeAspect="1" noChangeArrowheads="1"/>
          </p:cNvPicPr>
          <p:nvPr/>
        </p:nvPicPr>
        <p:blipFill>
          <a:blip r:embed="rId2" cstate="print">
            <a:lum bright="10000" contrast="10000"/>
          </a:blip>
          <a:srcRect/>
          <a:stretch>
            <a:fillRect/>
          </a:stretch>
        </p:blipFill>
        <p:spPr bwMode="auto">
          <a:xfrm>
            <a:off x="7419366" y="0"/>
            <a:ext cx="1724634" cy="1295400"/>
          </a:xfrm>
          <a:prstGeom prst="rect">
            <a:avLst/>
          </a:prstGeom>
          <a:noFill/>
          <a:effectLst>
            <a:softEdge rad="63500"/>
          </a:effectLst>
        </p:spPr>
      </p:pic>
      <p:sp>
        <p:nvSpPr>
          <p:cNvPr id="431106" name="Rectangle 2"/>
          <p:cNvSpPr>
            <a:spLocks noGrp="1" noChangeArrowheads="1"/>
          </p:cNvSpPr>
          <p:nvPr>
            <p:ph type="title"/>
          </p:nvPr>
        </p:nvSpPr>
        <p:spPr/>
        <p:txBody>
          <a:bodyPr/>
          <a:lstStyle/>
          <a:p>
            <a:r>
              <a:rPr lang="en-US" dirty="0" err="1" smtClean="0"/>
              <a:t>Hijos</a:t>
            </a:r>
            <a:r>
              <a:rPr lang="en-US" dirty="0" smtClean="0"/>
              <a:t> </a:t>
            </a:r>
            <a:r>
              <a:rPr lang="en-US" dirty="0" err="1" smtClean="0"/>
              <a:t>obedientes</a:t>
            </a:r>
            <a:r>
              <a:rPr lang="en-US" dirty="0" smtClean="0"/>
              <a:t>; padres </a:t>
            </a:r>
            <a:r>
              <a:rPr lang="en-US" dirty="0" err="1" smtClean="0"/>
              <a:t>ecuánimes</a:t>
            </a:r>
            <a:r>
              <a:rPr lang="en-US" dirty="0" smtClean="0"/>
              <a:t> </a:t>
            </a:r>
            <a:r>
              <a:rPr lang="es-PR" dirty="0" smtClean="0">
                <a:solidFill>
                  <a:srgbClr val="FF0000"/>
                </a:solidFill>
              </a:rPr>
              <a:t>(Efesios 6.1-4)</a:t>
            </a:r>
            <a:endParaRPr lang="en-US" dirty="0" smtClean="0">
              <a:solidFill>
                <a:srgbClr val="FF0000"/>
              </a:solidFill>
            </a:endParaRPr>
          </a:p>
        </p:txBody>
      </p:sp>
      <p:sp>
        <p:nvSpPr>
          <p:cNvPr id="8" name="Content Placeholder 7"/>
          <p:cNvSpPr>
            <a:spLocks noGrp="1"/>
          </p:cNvSpPr>
          <p:nvPr>
            <p:ph idx="1"/>
          </p:nvPr>
        </p:nvSpPr>
        <p:spPr>
          <a:xfrm>
            <a:off x="304800" y="2057400"/>
            <a:ext cx="8458200" cy="4114800"/>
          </a:xfrm>
        </p:spPr>
        <p:txBody>
          <a:bodyPr/>
          <a:lstStyle/>
          <a:p>
            <a:r>
              <a:rPr lang="es-PR" b="1" dirty="0" smtClean="0"/>
              <a:t>Los hijos deben obedecer y honrar a sus padres </a:t>
            </a:r>
            <a:r>
              <a:rPr lang="es-PR" dirty="0" smtClean="0"/>
              <a:t>(</a:t>
            </a:r>
            <a:r>
              <a:rPr lang="es-PR" dirty="0" smtClean="0">
                <a:solidFill>
                  <a:srgbClr val="FF0000"/>
                </a:solidFill>
              </a:rPr>
              <a:t>6:1–3</a:t>
            </a:r>
            <a:r>
              <a:rPr lang="es-PR" dirty="0" smtClean="0"/>
              <a:t>).</a:t>
            </a:r>
          </a:p>
          <a:p>
            <a:pPr lvl="1"/>
            <a:r>
              <a:rPr lang="es-PR" dirty="0" smtClean="0"/>
              <a:t>Generalmente, el hijo que sigue las normas y la sabiduría de sus padres disfrutará de una vida mejor. </a:t>
            </a:r>
          </a:p>
          <a:p>
            <a:pPr lvl="1"/>
            <a:r>
              <a:rPr lang="es-PR" dirty="0" smtClean="0"/>
              <a:t>Las advertencias de sus padres le evitarán muchos peligros físicos, materiales, relacionales, espirituales y emocionales. </a:t>
            </a:r>
            <a:endParaRPr lang="es-PR"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dirty="0"/>
          </a:p>
        </p:txBody>
      </p:sp>
    </p:spTree>
  </p:cSld>
  <p:clrMapOvr>
    <a:masterClrMapping/>
  </p:clrMapOvr>
  <p:transition spd="med">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www.renaissance.edu.hk/uploaded_images/items/100_0282.JPG"/>
          <p:cNvPicPr>
            <a:picLocks noChangeAspect="1" noChangeArrowheads="1"/>
          </p:cNvPicPr>
          <p:nvPr/>
        </p:nvPicPr>
        <p:blipFill>
          <a:blip r:embed="rId2" cstate="print">
            <a:lum bright="10000" contrast="10000"/>
          </a:blip>
          <a:srcRect/>
          <a:stretch>
            <a:fillRect/>
          </a:stretch>
        </p:blipFill>
        <p:spPr bwMode="auto">
          <a:xfrm>
            <a:off x="7419366" y="0"/>
            <a:ext cx="1724634" cy="1295400"/>
          </a:xfrm>
          <a:prstGeom prst="rect">
            <a:avLst/>
          </a:prstGeom>
          <a:noFill/>
          <a:effectLst>
            <a:softEdge rad="63500"/>
          </a:effectLst>
        </p:spPr>
      </p:pic>
      <p:sp>
        <p:nvSpPr>
          <p:cNvPr id="431106" name="Rectangle 2"/>
          <p:cNvSpPr>
            <a:spLocks noGrp="1" noChangeArrowheads="1"/>
          </p:cNvSpPr>
          <p:nvPr>
            <p:ph type="title"/>
          </p:nvPr>
        </p:nvSpPr>
        <p:spPr/>
        <p:txBody>
          <a:bodyPr/>
          <a:lstStyle/>
          <a:p>
            <a:r>
              <a:rPr lang="en-US" dirty="0" err="1" smtClean="0"/>
              <a:t>Hijos</a:t>
            </a:r>
            <a:r>
              <a:rPr lang="en-US" dirty="0" smtClean="0"/>
              <a:t> </a:t>
            </a:r>
            <a:r>
              <a:rPr lang="en-US" dirty="0" err="1" smtClean="0"/>
              <a:t>obedientes</a:t>
            </a:r>
            <a:r>
              <a:rPr lang="en-US" dirty="0" smtClean="0"/>
              <a:t>; padres </a:t>
            </a:r>
            <a:r>
              <a:rPr lang="en-US" dirty="0" err="1" smtClean="0"/>
              <a:t>ecuánimes</a:t>
            </a:r>
            <a:r>
              <a:rPr lang="en-US" dirty="0" smtClean="0"/>
              <a:t> </a:t>
            </a:r>
            <a:r>
              <a:rPr lang="es-PR" dirty="0" smtClean="0">
                <a:solidFill>
                  <a:srgbClr val="FF0000"/>
                </a:solidFill>
              </a:rPr>
              <a:t>(Efesios 6.1-4)</a:t>
            </a:r>
            <a:endParaRPr lang="en-US" dirty="0" smtClean="0">
              <a:solidFill>
                <a:srgbClr val="FF0000"/>
              </a:solidFill>
            </a:endParaRPr>
          </a:p>
        </p:txBody>
      </p:sp>
      <p:sp>
        <p:nvSpPr>
          <p:cNvPr id="8" name="Content Placeholder 7"/>
          <p:cNvSpPr>
            <a:spLocks noGrp="1"/>
          </p:cNvSpPr>
          <p:nvPr>
            <p:ph idx="1"/>
          </p:nvPr>
        </p:nvSpPr>
        <p:spPr>
          <a:xfrm>
            <a:off x="304800" y="2057400"/>
            <a:ext cx="8458200" cy="4114800"/>
          </a:xfrm>
        </p:spPr>
        <p:txBody>
          <a:bodyPr/>
          <a:lstStyle/>
          <a:p>
            <a:r>
              <a:rPr lang="es-PR" b="1" dirty="0" smtClean="0"/>
              <a:t>Los hijos deben obedecer y honrar a sus padres </a:t>
            </a:r>
            <a:r>
              <a:rPr lang="es-PR" dirty="0" smtClean="0"/>
              <a:t>(</a:t>
            </a:r>
            <a:r>
              <a:rPr lang="es-PR" dirty="0" smtClean="0">
                <a:solidFill>
                  <a:srgbClr val="FF0000"/>
                </a:solidFill>
              </a:rPr>
              <a:t>6:1–3</a:t>
            </a:r>
            <a:r>
              <a:rPr lang="es-PR" dirty="0" smtClean="0"/>
              <a:t>).</a:t>
            </a:r>
          </a:p>
          <a:p>
            <a:pPr lvl="1"/>
            <a:r>
              <a:rPr lang="es-PR" dirty="0" smtClean="0"/>
              <a:t>Si obedecen a sus padres, escogerán mejores compañeros y no caerán en las malas costumbres, disolución y vicios que a menudo traen ruina, enfermedad y muerte. </a:t>
            </a:r>
          </a:p>
          <a:p>
            <a:pPr lvl="1"/>
            <a:r>
              <a:rPr lang="es-PR" dirty="0" smtClean="0"/>
              <a:t>La crianza y disciplina de los padres debe desarrollar cualidades fuertes, valores positivos y un carácter sano.</a:t>
            </a:r>
            <a:endParaRPr lang="es-PR"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dirty="0"/>
          </a:p>
        </p:txBody>
      </p:sp>
    </p:spTree>
  </p:cSld>
  <p:clrMapOvr>
    <a:masterClrMapping/>
  </p:clrMapOvr>
  <p:transition spd="med">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2143835" y="424549"/>
            <a:ext cx="6827293" cy="978408"/>
          </a:xfrm>
        </p:spPr>
        <p:txBody>
          <a:bodyPr>
            <a:noAutofit/>
          </a:bodyPr>
          <a:lstStyle/>
          <a:p>
            <a:r>
              <a:rPr lang="es-PR" sz="3600" i="1" dirty="0" smtClean="0"/>
              <a:t>“…ventanas anchas por dentro y estrechas por fuera”</a:t>
            </a:r>
            <a:endParaRPr lang="es-PR" sz="3600" i="1" dirty="0"/>
          </a:p>
        </p:txBody>
      </p:sp>
      <p:sp>
        <p:nvSpPr>
          <p:cNvPr id="9" name="Text Placeholder 8"/>
          <p:cNvSpPr>
            <a:spLocks noGrp="1"/>
          </p:cNvSpPr>
          <p:nvPr>
            <p:ph type="body" sz="half" idx="2"/>
          </p:nvPr>
        </p:nvSpPr>
        <p:spPr>
          <a:xfrm>
            <a:off x="167838" y="2438400"/>
            <a:ext cx="3337362" cy="3863618"/>
          </a:xfrm>
        </p:spPr>
        <p:txBody>
          <a:bodyPr>
            <a:normAutofit/>
          </a:bodyPr>
          <a:lstStyle/>
          <a:p>
            <a:r>
              <a:rPr lang="es-ES" sz="2800" i="1" dirty="0" smtClean="0"/>
              <a:t>"E hizo a la casa ventanas anchas por dentro y estrechas por fuera." </a:t>
            </a:r>
          </a:p>
          <a:p>
            <a:r>
              <a:rPr lang="es-ES" sz="2800" dirty="0" smtClean="0">
                <a:solidFill>
                  <a:srgbClr val="FF0000"/>
                </a:solidFill>
              </a:rPr>
              <a:t>(1º Reyes 6.4, RVR60) </a:t>
            </a:r>
          </a:p>
        </p:txBody>
      </p:sp>
      <p:sp>
        <p:nvSpPr>
          <p:cNvPr id="11" name="Date Placeholder 4"/>
          <p:cNvSpPr>
            <a:spLocks noGrp="1"/>
          </p:cNvSpPr>
          <p:nvPr>
            <p:ph type="dt" sz="half" idx="10"/>
          </p:nvPr>
        </p:nvSpPr>
        <p:spPr>
          <a:xfrm>
            <a:off x="304800" y="6553199"/>
            <a:ext cx="2971800" cy="198119"/>
          </a:xfrm>
        </p:spPr>
        <p:txBody>
          <a:bodyPr/>
          <a:lstStyle/>
          <a:p>
            <a:r>
              <a:rPr lang="es-PR" dirty="0" smtClean="0">
                <a:solidFill>
                  <a:prstClr val="black">
                    <a:tint val="95000"/>
                  </a:prstClr>
                </a:solidFill>
              </a:rPr>
              <a:t>(787) 890-0118</a:t>
            </a:r>
          </a:p>
          <a:p>
            <a:r>
              <a:rPr lang="es-PR" dirty="0" smtClean="0">
                <a:solidFill>
                  <a:prstClr val="black">
                    <a:tint val="95000"/>
                  </a:prstClr>
                </a:solidFill>
              </a:rPr>
              <a:t>www.iglesiabiblicabautista.org</a:t>
            </a:r>
            <a:endParaRPr lang="es-PR" dirty="0">
              <a:solidFill>
                <a:prstClr val="black">
                  <a:tint val="95000"/>
                </a:prstClr>
              </a:solidFill>
            </a:endParaRPr>
          </a:p>
        </p:txBody>
      </p:sp>
      <p:pic>
        <p:nvPicPr>
          <p:cNvPr id="17409" name="Picture 1"/>
          <p:cNvPicPr>
            <a:picLocks noChangeAspect="1" noChangeArrowheads="1"/>
          </p:cNvPicPr>
          <p:nvPr/>
        </p:nvPicPr>
        <p:blipFill>
          <a:blip r:embed="rId2">
            <a:lum bright="10000" contrast="10000"/>
            <a:extLst>
              <a:ext uri="{BEBA8EAE-BF5A-486C-A8C5-ECC9F3942E4B}">
                <a14:imgProps xmlns:a14="http://schemas.microsoft.com/office/drawing/2010/main">
                  <a14:imgLayer r:embed="rId3">
                    <a14:imgEffect>
                      <a14:sharpenSoften amount="25000"/>
                    </a14:imgEffect>
                  </a14:imgLayer>
                </a14:imgProps>
              </a:ext>
            </a:extLst>
          </a:blip>
          <a:srcRect/>
          <a:stretch>
            <a:fillRect/>
          </a:stretch>
        </p:blipFill>
        <p:spPr bwMode="auto">
          <a:xfrm>
            <a:off x="3554385" y="1752600"/>
            <a:ext cx="5437215" cy="4800600"/>
          </a:xfrm>
          <a:prstGeom prst="rect">
            <a:avLst/>
          </a:prstGeom>
          <a:noFill/>
          <a:ln w="9525">
            <a:noFill/>
            <a:miter lim="800000"/>
            <a:headEnd/>
            <a:tailEnd/>
          </a:ln>
          <a:effectLst/>
        </p:spPr>
      </p:pic>
    </p:spTree>
    <p:extLst>
      <p:ext uri="{BB962C8B-B14F-4D97-AF65-F5344CB8AC3E}">
        <p14:creationId xmlns:p14="http://schemas.microsoft.com/office/powerpoint/2010/main" val="1437009840"/>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200400" y="228600"/>
            <a:ext cx="5715000" cy="978408"/>
          </a:xfrm>
        </p:spPr>
        <p:txBody>
          <a:bodyPr>
            <a:noAutofit/>
          </a:bodyPr>
          <a:lstStyle/>
          <a:p>
            <a:r>
              <a:rPr lang="es-PR" sz="3600" i="1" dirty="0" smtClean="0"/>
              <a:t>“…piedras que traían ya acabadas…”</a:t>
            </a:r>
            <a:endParaRPr lang="es-PR" sz="3600" i="1" dirty="0"/>
          </a:p>
        </p:txBody>
      </p:sp>
      <p:sp>
        <p:nvSpPr>
          <p:cNvPr id="9" name="Text Placeholder 8"/>
          <p:cNvSpPr>
            <a:spLocks noGrp="1"/>
          </p:cNvSpPr>
          <p:nvPr>
            <p:ph type="body" sz="half" idx="2"/>
          </p:nvPr>
        </p:nvSpPr>
        <p:spPr>
          <a:xfrm>
            <a:off x="244038" y="2060713"/>
            <a:ext cx="4708962" cy="4572000"/>
          </a:xfrm>
        </p:spPr>
        <p:txBody>
          <a:bodyPr>
            <a:noAutofit/>
          </a:bodyPr>
          <a:lstStyle/>
          <a:p>
            <a:r>
              <a:rPr lang="es-ES" sz="2800" i="1" dirty="0" smtClean="0"/>
              <a:t>"Y cuando se edificó la casa, la fabricaron de piedras que traían ya acabadas, de tal manera que cuando la edificaban, ni martillos ni hachas se oyeron en la casa, ni ningún otro instrumento de hierro." </a:t>
            </a:r>
          </a:p>
          <a:p>
            <a:r>
              <a:rPr lang="es-ES" sz="2800" dirty="0" smtClean="0">
                <a:solidFill>
                  <a:srgbClr val="FF0000"/>
                </a:solidFill>
              </a:rPr>
              <a:t>(1º Reyes 6.7, RVR60)</a:t>
            </a:r>
            <a:endParaRPr lang="es-ES" sz="4800" dirty="0" smtClean="0">
              <a:solidFill>
                <a:srgbClr val="FF0000"/>
              </a:solidFill>
            </a:endParaRPr>
          </a:p>
        </p:txBody>
      </p:sp>
      <p:sp>
        <p:nvSpPr>
          <p:cNvPr id="10" name="Date Placeholder 4"/>
          <p:cNvSpPr>
            <a:spLocks noGrp="1"/>
          </p:cNvSpPr>
          <p:nvPr>
            <p:ph type="dt" sz="half" idx="10"/>
          </p:nvPr>
        </p:nvSpPr>
        <p:spPr>
          <a:xfrm>
            <a:off x="304800" y="6400800"/>
            <a:ext cx="3352800" cy="350519"/>
          </a:xfrm>
        </p:spPr>
        <p:txBody>
          <a:bodyPr/>
          <a:lstStyle/>
          <a:p>
            <a:r>
              <a:rPr lang="es-PR" dirty="0" smtClean="0">
                <a:solidFill>
                  <a:prstClr val="black">
                    <a:tint val="95000"/>
                  </a:prstClr>
                </a:solidFill>
              </a:rPr>
              <a:t>(787) 890-0118</a:t>
            </a:r>
          </a:p>
          <a:p>
            <a:r>
              <a:rPr lang="es-PR" dirty="0" smtClean="0">
                <a:solidFill>
                  <a:prstClr val="black">
                    <a:tint val="95000"/>
                  </a:prstClr>
                </a:solidFill>
              </a:rPr>
              <a:t>www.iglesiabiblicabautista.org</a:t>
            </a:r>
            <a:endParaRPr lang="es-PR" dirty="0">
              <a:solidFill>
                <a:prstClr val="black">
                  <a:tint val="95000"/>
                </a:prstClr>
              </a:solidFill>
            </a:endParaRPr>
          </a:p>
        </p:txBody>
      </p:sp>
      <p:pic>
        <p:nvPicPr>
          <p:cNvPr id="7" name="Picture 6" descr="Biblia.png"/>
          <p:cNvPicPr>
            <a:picLocks noChangeAspect="1"/>
          </p:cNvPicPr>
          <p:nvPr/>
        </p:nvPicPr>
        <p:blipFill>
          <a:blip r:embed="rId2" cstate="print">
            <a:lum bright="10000" contrast="10000"/>
          </a:blip>
          <a:stretch>
            <a:fillRect/>
          </a:stretch>
        </p:blipFill>
        <p:spPr>
          <a:xfrm>
            <a:off x="0" y="0"/>
            <a:ext cx="1905000" cy="1402957"/>
          </a:xfrm>
          <a:prstGeom prst="rect">
            <a:avLst/>
          </a:prstGeom>
        </p:spPr>
      </p:pic>
      <p:pic>
        <p:nvPicPr>
          <p:cNvPr id="52227" name="Picture 3"/>
          <p:cNvPicPr>
            <a:picLocks noChangeAspect="1" noChangeArrowheads="1"/>
          </p:cNvPicPr>
          <p:nvPr/>
        </p:nvPicPr>
        <p:blipFill>
          <a:blip r:embed="rId3">
            <a:extLst/>
          </a:blip>
          <a:srcRect l="45000" r="16667" b="40385"/>
          <a:stretch>
            <a:fillRect/>
          </a:stretch>
        </p:blipFill>
        <p:spPr bwMode="auto">
          <a:xfrm>
            <a:off x="4953000" y="1600200"/>
            <a:ext cx="3962400" cy="5032513"/>
          </a:xfrm>
          <a:prstGeom prst="rect">
            <a:avLst/>
          </a:prstGeom>
          <a:noFill/>
          <a:ln w="9525">
            <a:noFill/>
            <a:miter lim="800000"/>
            <a:headEnd/>
            <a:tailEnd/>
          </a:ln>
          <a:effectLst>
            <a:softEdge rad="63500"/>
          </a:effectLst>
        </p:spPr>
      </p:pic>
    </p:spTree>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www.renaissance.edu.hk/uploaded_images/items/100_0282.JPG"/>
          <p:cNvPicPr>
            <a:picLocks noChangeAspect="1" noChangeArrowheads="1"/>
          </p:cNvPicPr>
          <p:nvPr/>
        </p:nvPicPr>
        <p:blipFill>
          <a:blip r:embed="rId2" cstate="print">
            <a:lum bright="10000" contrast="10000"/>
          </a:blip>
          <a:srcRect/>
          <a:stretch>
            <a:fillRect/>
          </a:stretch>
        </p:blipFill>
        <p:spPr bwMode="auto">
          <a:xfrm>
            <a:off x="7419366" y="0"/>
            <a:ext cx="1724634" cy="1295400"/>
          </a:xfrm>
          <a:prstGeom prst="rect">
            <a:avLst/>
          </a:prstGeom>
          <a:noFill/>
          <a:effectLst>
            <a:softEdge rad="63500"/>
          </a:effectLst>
        </p:spPr>
      </p:pic>
      <p:sp>
        <p:nvSpPr>
          <p:cNvPr id="431106" name="Rectangle 2"/>
          <p:cNvSpPr>
            <a:spLocks noGrp="1" noChangeArrowheads="1"/>
          </p:cNvSpPr>
          <p:nvPr>
            <p:ph type="title"/>
          </p:nvPr>
        </p:nvSpPr>
        <p:spPr/>
        <p:txBody>
          <a:bodyPr/>
          <a:lstStyle/>
          <a:p>
            <a:r>
              <a:rPr lang="en-US" dirty="0" err="1" smtClean="0"/>
              <a:t>Hijos</a:t>
            </a:r>
            <a:r>
              <a:rPr lang="en-US" dirty="0" smtClean="0"/>
              <a:t> </a:t>
            </a:r>
            <a:r>
              <a:rPr lang="en-US" dirty="0" err="1" smtClean="0"/>
              <a:t>obedientes</a:t>
            </a:r>
            <a:r>
              <a:rPr lang="en-US" dirty="0" smtClean="0"/>
              <a:t>; padres </a:t>
            </a:r>
            <a:r>
              <a:rPr lang="en-US" dirty="0" err="1" smtClean="0"/>
              <a:t>ecuánimes</a:t>
            </a:r>
            <a:r>
              <a:rPr lang="en-US" dirty="0" smtClean="0"/>
              <a:t> </a:t>
            </a:r>
            <a:r>
              <a:rPr lang="es-PR" dirty="0" smtClean="0">
                <a:solidFill>
                  <a:srgbClr val="FF0000"/>
                </a:solidFill>
              </a:rPr>
              <a:t>(Efesios 6.1-4)</a:t>
            </a:r>
            <a:endParaRPr lang="en-US" dirty="0" smtClean="0">
              <a:solidFill>
                <a:srgbClr val="FF0000"/>
              </a:solidFill>
            </a:endParaRPr>
          </a:p>
        </p:txBody>
      </p:sp>
      <p:sp>
        <p:nvSpPr>
          <p:cNvPr id="8" name="Content Placeholder 7"/>
          <p:cNvSpPr>
            <a:spLocks noGrp="1"/>
          </p:cNvSpPr>
          <p:nvPr>
            <p:ph idx="1"/>
          </p:nvPr>
        </p:nvSpPr>
        <p:spPr>
          <a:xfrm>
            <a:off x="304800" y="2057400"/>
            <a:ext cx="8458200" cy="4114800"/>
          </a:xfrm>
        </p:spPr>
        <p:txBody>
          <a:bodyPr/>
          <a:lstStyle/>
          <a:p>
            <a:r>
              <a:rPr lang="es-ES" b="1" dirty="0" smtClean="0"/>
              <a:t>Los padres deben criar con responsabilidad a los hijos </a:t>
            </a:r>
            <a:r>
              <a:rPr lang="es-ES" dirty="0" smtClean="0"/>
              <a:t>(</a:t>
            </a:r>
            <a:r>
              <a:rPr lang="es-ES" dirty="0" smtClean="0">
                <a:solidFill>
                  <a:srgbClr val="FF0000"/>
                </a:solidFill>
              </a:rPr>
              <a:t>6:4</a:t>
            </a:r>
            <a:r>
              <a:rPr lang="es-ES" dirty="0" smtClean="0"/>
              <a:t>).</a:t>
            </a:r>
          </a:p>
          <a:p>
            <a:pPr lvl="1"/>
            <a:r>
              <a:rPr lang="es-PR" dirty="0" smtClean="0"/>
              <a:t>“No provoquéis a ira” incluye las ideas de irritar y frustrar. </a:t>
            </a:r>
            <a:r>
              <a:rPr lang="es-PR" dirty="0" smtClean="0">
                <a:solidFill>
                  <a:srgbClr val="FF0000"/>
                </a:solidFill>
              </a:rPr>
              <a:t>Colosenses 3:21 </a:t>
            </a:r>
            <a:r>
              <a:rPr lang="es-PR" dirty="0" smtClean="0"/>
              <a:t>dice:</a:t>
            </a:r>
          </a:p>
          <a:p>
            <a:pPr lvl="2"/>
            <a:r>
              <a:rPr lang="es-PR" i="1" dirty="0" smtClean="0"/>
              <a:t>"Padres, no exasperéis a vuestros hijos, para que no se desalienten." </a:t>
            </a:r>
          </a:p>
          <a:p>
            <a:pPr lvl="2">
              <a:buNone/>
            </a:pPr>
            <a:r>
              <a:rPr lang="es-PR" dirty="0" smtClean="0"/>
              <a:t>	(</a:t>
            </a:r>
            <a:r>
              <a:rPr lang="es-PR" dirty="0" smtClean="0">
                <a:solidFill>
                  <a:srgbClr val="FF0000"/>
                </a:solidFill>
              </a:rPr>
              <a:t>Colosenses 3.21, RVR60</a:t>
            </a:r>
            <a:r>
              <a:rPr lang="es-PR" dirty="0" smtClean="0"/>
              <a:t>)</a:t>
            </a:r>
            <a:endParaRPr lang="es-PR"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dirty="0"/>
          </a:p>
        </p:txBody>
      </p:sp>
    </p:spTree>
  </p:cSld>
  <p:clrMapOvr>
    <a:masterClrMapping/>
  </p:clrMapOvr>
  <p:transition spd="med">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www.renaissance.edu.hk/uploaded_images/items/100_0282.JPG"/>
          <p:cNvPicPr>
            <a:picLocks noChangeAspect="1" noChangeArrowheads="1"/>
          </p:cNvPicPr>
          <p:nvPr/>
        </p:nvPicPr>
        <p:blipFill>
          <a:blip r:embed="rId2" cstate="print">
            <a:lum bright="10000" contrast="10000"/>
          </a:blip>
          <a:srcRect/>
          <a:stretch>
            <a:fillRect/>
          </a:stretch>
        </p:blipFill>
        <p:spPr bwMode="auto">
          <a:xfrm>
            <a:off x="7419366" y="0"/>
            <a:ext cx="1724634" cy="1295400"/>
          </a:xfrm>
          <a:prstGeom prst="rect">
            <a:avLst/>
          </a:prstGeom>
          <a:noFill/>
          <a:effectLst>
            <a:softEdge rad="63500"/>
          </a:effectLst>
        </p:spPr>
      </p:pic>
      <p:sp>
        <p:nvSpPr>
          <p:cNvPr id="431106" name="Rectangle 2"/>
          <p:cNvSpPr>
            <a:spLocks noGrp="1" noChangeArrowheads="1"/>
          </p:cNvSpPr>
          <p:nvPr>
            <p:ph type="title"/>
          </p:nvPr>
        </p:nvSpPr>
        <p:spPr/>
        <p:txBody>
          <a:bodyPr/>
          <a:lstStyle/>
          <a:p>
            <a:r>
              <a:rPr lang="en-US" dirty="0" err="1" smtClean="0"/>
              <a:t>Hijos</a:t>
            </a:r>
            <a:r>
              <a:rPr lang="en-US" dirty="0" smtClean="0"/>
              <a:t> </a:t>
            </a:r>
            <a:r>
              <a:rPr lang="en-US" dirty="0" err="1" smtClean="0"/>
              <a:t>obedientes</a:t>
            </a:r>
            <a:r>
              <a:rPr lang="en-US" dirty="0" smtClean="0"/>
              <a:t>; padres </a:t>
            </a:r>
            <a:r>
              <a:rPr lang="en-US" dirty="0" err="1" smtClean="0"/>
              <a:t>ecuánimes</a:t>
            </a:r>
            <a:r>
              <a:rPr lang="en-US" dirty="0" smtClean="0"/>
              <a:t> </a:t>
            </a:r>
            <a:r>
              <a:rPr lang="es-PR" dirty="0" smtClean="0">
                <a:solidFill>
                  <a:srgbClr val="FF0000"/>
                </a:solidFill>
              </a:rPr>
              <a:t>(Efesios 6.1-4)</a:t>
            </a:r>
            <a:endParaRPr lang="en-US" dirty="0" smtClean="0">
              <a:solidFill>
                <a:srgbClr val="FF0000"/>
              </a:solidFill>
            </a:endParaRPr>
          </a:p>
        </p:txBody>
      </p:sp>
      <p:sp>
        <p:nvSpPr>
          <p:cNvPr id="8" name="Content Placeholder 7"/>
          <p:cNvSpPr>
            <a:spLocks noGrp="1"/>
          </p:cNvSpPr>
          <p:nvPr>
            <p:ph idx="1"/>
          </p:nvPr>
        </p:nvSpPr>
        <p:spPr>
          <a:xfrm>
            <a:off x="304800" y="2057400"/>
            <a:ext cx="8458200" cy="4114800"/>
          </a:xfrm>
        </p:spPr>
        <p:txBody>
          <a:bodyPr/>
          <a:lstStyle/>
          <a:p>
            <a:r>
              <a:rPr lang="es-ES" b="1" dirty="0" smtClean="0"/>
              <a:t>Los padres deben criar con responsabilidad a los hijos </a:t>
            </a:r>
            <a:r>
              <a:rPr lang="es-ES" dirty="0" smtClean="0"/>
              <a:t>(</a:t>
            </a:r>
            <a:r>
              <a:rPr lang="es-ES" dirty="0" smtClean="0">
                <a:solidFill>
                  <a:srgbClr val="FF0000"/>
                </a:solidFill>
              </a:rPr>
              <a:t>6:4</a:t>
            </a:r>
            <a:r>
              <a:rPr lang="es-ES" dirty="0" smtClean="0"/>
              <a:t>).</a:t>
            </a:r>
          </a:p>
          <a:p>
            <a:pPr lvl="1"/>
            <a:r>
              <a:rPr lang="es-PR" dirty="0" smtClean="0"/>
              <a:t>El uso arbitrario, irracional e inconsiderado de la autoridad desanima, frustra y causa resentimiento en el hijo. </a:t>
            </a:r>
          </a:p>
          <a:p>
            <a:pPr lvl="1"/>
            <a:r>
              <a:rPr lang="es-PR" dirty="0" smtClean="0"/>
              <a:t>Los padres los frustran cuando sólo ven las faltas de ellos o cuando tienen otras prioridades en su vida y no les dedican tiempo. </a:t>
            </a:r>
            <a:endParaRPr lang="es-PR"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dirty="0"/>
          </a:p>
        </p:txBody>
      </p:sp>
    </p:spTree>
  </p:cSld>
  <p:clrMapOvr>
    <a:masterClrMapping/>
  </p:clrMapOvr>
  <p:transition spd="med">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143000" y="838200"/>
            <a:ext cx="3649663" cy="838200"/>
          </a:xfrm>
        </p:spPr>
        <p:txBody>
          <a:bodyPr/>
          <a:lstStyle/>
          <a:p>
            <a:pPr eaLnBrk="1" hangingPunct="1"/>
            <a:r>
              <a:rPr lang="es-PR" smtClean="0"/>
              <a:t>Contexto</a:t>
            </a:r>
          </a:p>
        </p:txBody>
      </p:sp>
      <p:sp>
        <p:nvSpPr>
          <p:cNvPr id="4099" name="Rectangle 3"/>
          <p:cNvSpPr>
            <a:spLocks noGrp="1" noChangeArrowheads="1"/>
          </p:cNvSpPr>
          <p:nvPr>
            <p:ph type="body" sz="half" idx="1"/>
          </p:nvPr>
        </p:nvSpPr>
        <p:spPr>
          <a:xfrm>
            <a:off x="0" y="2133600"/>
            <a:ext cx="4267200" cy="2362200"/>
          </a:xfrm>
        </p:spPr>
        <p:txBody>
          <a:bodyPr/>
          <a:lstStyle/>
          <a:p>
            <a:pPr eaLnBrk="1" hangingPunct="1"/>
            <a:r>
              <a:rPr lang="es-PR" dirty="0" smtClean="0"/>
              <a:t>Efesios</a:t>
            </a:r>
          </a:p>
          <a:p>
            <a:pPr lvl="1" eaLnBrk="1" hangingPunct="1"/>
            <a:r>
              <a:rPr lang="es-PR" dirty="0" smtClean="0"/>
              <a:t>Capítulo </a:t>
            </a:r>
            <a:r>
              <a:rPr lang="es-PR" dirty="0" smtClean="0"/>
              <a:t>6.1 </a:t>
            </a:r>
            <a:r>
              <a:rPr lang="es-PR" dirty="0" smtClean="0"/>
              <a:t>al 6.9</a:t>
            </a:r>
          </a:p>
        </p:txBody>
      </p:sp>
      <p:sp>
        <p:nvSpPr>
          <p:cNvPr id="6" name="Rectangle 13"/>
          <p:cNvSpPr>
            <a:spLocks noGrp="1" noChangeArrowheads="1"/>
          </p:cNvSpPr>
          <p:nvPr>
            <p:ph type="sldNum" sz="quarter" idx="12"/>
          </p:nvPr>
        </p:nvSpPr>
        <p:spPr>
          <a:ln/>
        </p:spPr>
        <p:txBody>
          <a:bodyPr/>
          <a:lstStyle/>
          <a:p>
            <a:pPr>
              <a:defRPr/>
            </a:pPr>
            <a:fld id="{B40BEE61-78A7-4B3C-8981-FE4F09B794B2}" type="slidenum">
              <a:rPr lang="en-US"/>
              <a:pPr>
                <a:defRPr/>
              </a:pPr>
              <a:t>2</a:t>
            </a:fld>
            <a:endParaRPr lang="en-US"/>
          </a:p>
        </p:txBody>
      </p:sp>
      <p:pic>
        <p:nvPicPr>
          <p:cNvPr id="5" name="Picture 4" descr="vkc02_1024x768.jpg"/>
          <p:cNvPicPr>
            <a:picLocks noChangeAspect="1"/>
          </p:cNvPicPr>
          <p:nvPr/>
        </p:nvPicPr>
        <p:blipFill>
          <a:blip r:embed="rId3">
            <a:lum bright="3000" contrast="2000"/>
          </a:blip>
          <a:srcRect l="10000" t="12222" r="8333" b="14444"/>
          <a:stretch>
            <a:fillRect/>
          </a:stretch>
        </p:blipFill>
        <p:spPr>
          <a:xfrm>
            <a:off x="4346127" y="2209351"/>
            <a:ext cx="4646370" cy="3128748"/>
          </a:xfrm>
          <a:prstGeom prst="rect">
            <a:avLst/>
          </a:prstGeom>
          <a:effectLst>
            <a:softEdge rad="63500"/>
          </a:effectLst>
        </p:spPr>
      </p:pic>
    </p:spTree>
  </p:cSld>
  <p:clrMapOvr>
    <a:masterClrMapping/>
  </p:clrMapOvr>
  <p:transition spd="med">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www.renaissance.edu.hk/uploaded_images/items/100_0282.JPG"/>
          <p:cNvPicPr>
            <a:picLocks noChangeAspect="1" noChangeArrowheads="1"/>
          </p:cNvPicPr>
          <p:nvPr/>
        </p:nvPicPr>
        <p:blipFill>
          <a:blip r:embed="rId2" cstate="print">
            <a:lum bright="10000" contrast="10000"/>
          </a:blip>
          <a:srcRect/>
          <a:stretch>
            <a:fillRect/>
          </a:stretch>
        </p:blipFill>
        <p:spPr bwMode="auto">
          <a:xfrm>
            <a:off x="7419366" y="0"/>
            <a:ext cx="1724634" cy="1295400"/>
          </a:xfrm>
          <a:prstGeom prst="rect">
            <a:avLst/>
          </a:prstGeom>
          <a:noFill/>
          <a:effectLst>
            <a:softEdge rad="63500"/>
          </a:effectLst>
        </p:spPr>
      </p:pic>
      <p:sp>
        <p:nvSpPr>
          <p:cNvPr id="431106" name="Rectangle 2"/>
          <p:cNvSpPr>
            <a:spLocks noGrp="1" noChangeArrowheads="1"/>
          </p:cNvSpPr>
          <p:nvPr>
            <p:ph type="title"/>
          </p:nvPr>
        </p:nvSpPr>
        <p:spPr/>
        <p:txBody>
          <a:bodyPr/>
          <a:lstStyle/>
          <a:p>
            <a:r>
              <a:rPr lang="en-US" dirty="0" err="1" smtClean="0"/>
              <a:t>Hijos</a:t>
            </a:r>
            <a:r>
              <a:rPr lang="en-US" dirty="0" smtClean="0"/>
              <a:t> </a:t>
            </a:r>
            <a:r>
              <a:rPr lang="en-US" dirty="0" err="1" smtClean="0"/>
              <a:t>obedientes</a:t>
            </a:r>
            <a:r>
              <a:rPr lang="en-US" dirty="0" smtClean="0"/>
              <a:t>; padres </a:t>
            </a:r>
            <a:r>
              <a:rPr lang="en-US" dirty="0" err="1" smtClean="0"/>
              <a:t>ecuánimes</a:t>
            </a:r>
            <a:r>
              <a:rPr lang="en-US" dirty="0" smtClean="0"/>
              <a:t> </a:t>
            </a:r>
            <a:r>
              <a:rPr lang="es-PR" dirty="0" smtClean="0">
                <a:solidFill>
                  <a:srgbClr val="FF0000"/>
                </a:solidFill>
              </a:rPr>
              <a:t>(Efesios 6.1-4)</a:t>
            </a:r>
            <a:endParaRPr lang="en-US" dirty="0" smtClean="0">
              <a:solidFill>
                <a:srgbClr val="FF0000"/>
              </a:solidFill>
            </a:endParaRPr>
          </a:p>
        </p:txBody>
      </p:sp>
      <p:sp>
        <p:nvSpPr>
          <p:cNvPr id="8" name="Content Placeholder 7"/>
          <p:cNvSpPr>
            <a:spLocks noGrp="1"/>
          </p:cNvSpPr>
          <p:nvPr>
            <p:ph idx="1"/>
          </p:nvPr>
        </p:nvSpPr>
        <p:spPr>
          <a:xfrm>
            <a:off x="304800" y="2057400"/>
            <a:ext cx="8458200" cy="4114800"/>
          </a:xfrm>
        </p:spPr>
        <p:txBody>
          <a:bodyPr/>
          <a:lstStyle/>
          <a:p>
            <a:r>
              <a:rPr lang="es-ES" b="1" dirty="0" smtClean="0"/>
              <a:t>Los padres deben criar con responsabilidad a los hijos </a:t>
            </a:r>
            <a:r>
              <a:rPr lang="es-ES" dirty="0" smtClean="0"/>
              <a:t>(</a:t>
            </a:r>
            <a:r>
              <a:rPr lang="es-ES" dirty="0" smtClean="0">
                <a:solidFill>
                  <a:srgbClr val="FF0000"/>
                </a:solidFill>
              </a:rPr>
              <a:t>6:4</a:t>
            </a:r>
            <a:r>
              <a:rPr lang="es-ES" dirty="0" smtClean="0"/>
              <a:t>).</a:t>
            </a:r>
          </a:p>
          <a:p>
            <a:pPr lvl="1"/>
            <a:r>
              <a:rPr lang="es-PR" dirty="0" smtClean="0"/>
              <a:t>En cambio, las exhortaciones que siguen implican que los padres animan, apoyan y encauzan al hijo para que se desarrolle y alcance su potencial. </a:t>
            </a:r>
            <a:endParaRPr lang="es-PR"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dirty="0"/>
          </a:p>
        </p:txBody>
      </p:sp>
    </p:spTree>
  </p:cSld>
  <p:clrMapOvr>
    <a:masterClrMapping/>
  </p:clrMapOvr>
  <p:transition spd="med">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www.renaissance.edu.hk/uploaded_images/items/100_0282.JPG"/>
          <p:cNvPicPr>
            <a:picLocks noChangeAspect="1" noChangeArrowheads="1"/>
          </p:cNvPicPr>
          <p:nvPr/>
        </p:nvPicPr>
        <p:blipFill>
          <a:blip r:embed="rId2" cstate="print">
            <a:lum bright="10000" contrast="10000"/>
          </a:blip>
          <a:srcRect/>
          <a:stretch>
            <a:fillRect/>
          </a:stretch>
        </p:blipFill>
        <p:spPr bwMode="auto">
          <a:xfrm>
            <a:off x="7419366" y="0"/>
            <a:ext cx="1724634" cy="1295400"/>
          </a:xfrm>
          <a:prstGeom prst="rect">
            <a:avLst/>
          </a:prstGeom>
          <a:noFill/>
          <a:effectLst>
            <a:softEdge rad="63500"/>
          </a:effectLst>
        </p:spPr>
      </p:pic>
      <p:sp>
        <p:nvSpPr>
          <p:cNvPr id="431106" name="Rectangle 2"/>
          <p:cNvSpPr>
            <a:spLocks noGrp="1" noChangeArrowheads="1"/>
          </p:cNvSpPr>
          <p:nvPr>
            <p:ph type="title"/>
          </p:nvPr>
        </p:nvSpPr>
        <p:spPr/>
        <p:txBody>
          <a:bodyPr/>
          <a:lstStyle/>
          <a:p>
            <a:r>
              <a:rPr lang="en-US" dirty="0" err="1" smtClean="0"/>
              <a:t>Hijos</a:t>
            </a:r>
            <a:r>
              <a:rPr lang="en-US" dirty="0" smtClean="0"/>
              <a:t> </a:t>
            </a:r>
            <a:r>
              <a:rPr lang="en-US" dirty="0" err="1" smtClean="0"/>
              <a:t>obedientes</a:t>
            </a:r>
            <a:r>
              <a:rPr lang="en-US" dirty="0" smtClean="0"/>
              <a:t>; padres </a:t>
            </a:r>
            <a:r>
              <a:rPr lang="en-US" dirty="0" err="1" smtClean="0"/>
              <a:t>ecuánimes</a:t>
            </a:r>
            <a:r>
              <a:rPr lang="en-US" dirty="0" smtClean="0"/>
              <a:t> </a:t>
            </a:r>
            <a:r>
              <a:rPr lang="es-PR" dirty="0" smtClean="0">
                <a:solidFill>
                  <a:srgbClr val="FF0000"/>
                </a:solidFill>
              </a:rPr>
              <a:t>(Efesios 6.1-4)</a:t>
            </a:r>
            <a:endParaRPr lang="en-US" dirty="0" smtClean="0">
              <a:solidFill>
                <a:srgbClr val="FF0000"/>
              </a:solidFill>
            </a:endParaRPr>
          </a:p>
        </p:txBody>
      </p:sp>
      <p:sp>
        <p:nvSpPr>
          <p:cNvPr id="8" name="Content Placeholder 7"/>
          <p:cNvSpPr>
            <a:spLocks noGrp="1"/>
          </p:cNvSpPr>
          <p:nvPr>
            <p:ph idx="1"/>
          </p:nvPr>
        </p:nvSpPr>
        <p:spPr>
          <a:xfrm>
            <a:off x="152400" y="2057400"/>
            <a:ext cx="8839200" cy="4114800"/>
          </a:xfrm>
        </p:spPr>
        <p:txBody>
          <a:bodyPr/>
          <a:lstStyle/>
          <a:p>
            <a:r>
              <a:rPr lang="es-ES" b="1" dirty="0" smtClean="0"/>
              <a:t>Los padres deben criar con responsabilidad a los hijos </a:t>
            </a:r>
            <a:r>
              <a:rPr lang="es-ES" dirty="0" smtClean="0"/>
              <a:t>(</a:t>
            </a:r>
            <a:r>
              <a:rPr lang="es-ES" dirty="0" smtClean="0">
                <a:solidFill>
                  <a:srgbClr val="FF0000"/>
                </a:solidFill>
              </a:rPr>
              <a:t>6:4</a:t>
            </a:r>
            <a:r>
              <a:rPr lang="es-ES" dirty="0" smtClean="0"/>
              <a:t>).</a:t>
            </a:r>
          </a:p>
          <a:p>
            <a:pPr lvl="1"/>
            <a:r>
              <a:rPr lang="es-PR" dirty="0" smtClean="0"/>
              <a:t>El apóstol sigue explicando que los padres deben criar a sus hijos “en disciplina”, que significa “educar”, “entrenar”, “guiar”, “encauzar” hacia la madurez y la buena conducta. </a:t>
            </a:r>
          </a:p>
          <a:p>
            <a:pPr lvl="1"/>
            <a:r>
              <a:rPr lang="es-PR" dirty="0" smtClean="0"/>
              <a:t>Abarca todo lo que un maestro hace por su discípulo y lo que un padre hace para llevar de la mano a su hijo, enseñarle el camino correcto, y dirigirlo por él. </a:t>
            </a:r>
            <a:endParaRPr lang="es-PR"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dirty="0"/>
          </a:p>
        </p:txBody>
      </p:sp>
    </p:spTree>
  </p:cSld>
  <p:clrMapOvr>
    <a:masterClrMapping/>
  </p:clrMapOvr>
  <p:transition spd="med">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www.renaissance.edu.hk/uploaded_images/items/100_0282.JPG"/>
          <p:cNvPicPr>
            <a:picLocks noChangeAspect="1" noChangeArrowheads="1"/>
          </p:cNvPicPr>
          <p:nvPr/>
        </p:nvPicPr>
        <p:blipFill>
          <a:blip r:embed="rId2" cstate="print">
            <a:lum bright="10000" contrast="10000"/>
          </a:blip>
          <a:srcRect/>
          <a:stretch>
            <a:fillRect/>
          </a:stretch>
        </p:blipFill>
        <p:spPr bwMode="auto">
          <a:xfrm>
            <a:off x="7419366" y="0"/>
            <a:ext cx="1724634" cy="1295400"/>
          </a:xfrm>
          <a:prstGeom prst="rect">
            <a:avLst/>
          </a:prstGeom>
          <a:noFill/>
          <a:effectLst>
            <a:softEdge rad="63500"/>
          </a:effectLst>
        </p:spPr>
      </p:pic>
      <p:sp>
        <p:nvSpPr>
          <p:cNvPr id="431106" name="Rectangle 2"/>
          <p:cNvSpPr>
            <a:spLocks noGrp="1" noChangeArrowheads="1"/>
          </p:cNvSpPr>
          <p:nvPr>
            <p:ph type="title"/>
          </p:nvPr>
        </p:nvSpPr>
        <p:spPr/>
        <p:txBody>
          <a:bodyPr/>
          <a:lstStyle/>
          <a:p>
            <a:r>
              <a:rPr lang="en-US" dirty="0" err="1" smtClean="0"/>
              <a:t>Hijos</a:t>
            </a:r>
            <a:r>
              <a:rPr lang="en-US" dirty="0" smtClean="0"/>
              <a:t> </a:t>
            </a:r>
            <a:r>
              <a:rPr lang="en-US" dirty="0" err="1" smtClean="0"/>
              <a:t>obedientes</a:t>
            </a:r>
            <a:r>
              <a:rPr lang="en-US" dirty="0" smtClean="0"/>
              <a:t>; padres </a:t>
            </a:r>
            <a:r>
              <a:rPr lang="en-US" dirty="0" err="1" smtClean="0"/>
              <a:t>ecuánimes</a:t>
            </a:r>
            <a:r>
              <a:rPr lang="en-US" dirty="0" smtClean="0"/>
              <a:t> </a:t>
            </a:r>
            <a:r>
              <a:rPr lang="es-PR" dirty="0" smtClean="0">
                <a:solidFill>
                  <a:srgbClr val="FF0000"/>
                </a:solidFill>
              </a:rPr>
              <a:t>(Efesios 6.1-4)</a:t>
            </a:r>
            <a:endParaRPr lang="en-US" dirty="0" smtClean="0">
              <a:solidFill>
                <a:srgbClr val="FF0000"/>
              </a:solidFill>
            </a:endParaRPr>
          </a:p>
        </p:txBody>
      </p:sp>
      <p:sp>
        <p:nvSpPr>
          <p:cNvPr id="8" name="Content Placeholder 7"/>
          <p:cNvSpPr>
            <a:spLocks noGrp="1"/>
          </p:cNvSpPr>
          <p:nvPr>
            <p:ph idx="1"/>
          </p:nvPr>
        </p:nvSpPr>
        <p:spPr>
          <a:xfrm>
            <a:off x="304800" y="2057400"/>
            <a:ext cx="8458200" cy="4114800"/>
          </a:xfrm>
        </p:spPr>
        <p:txBody>
          <a:bodyPr/>
          <a:lstStyle/>
          <a:p>
            <a:r>
              <a:rPr lang="es-ES" b="1" dirty="0" smtClean="0"/>
              <a:t>Los padres deben criar con responsabilidad a los hijos </a:t>
            </a:r>
            <a:r>
              <a:rPr lang="es-ES" dirty="0" smtClean="0"/>
              <a:t>(</a:t>
            </a:r>
            <a:r>
              <a:rPr lang="es-ES" dirty="0" smtClean="0">
                <a:solidFill>
                  <a:srgbClr val="FF0000"/>
                </a:solidFill>
              </a:rPr>
              <a:t>6:4</a:t>
            </a:r>
            <a:r>
              <a:rPr lang="es-ES" dirty="0" smtClean="0"/>
              <a:t>).</a:t>
            </a:r>
          </a:p>
          <a:p>
            <a:pPr lvl="1"/>
            <a:r>
              <a:rPr lang="es-PR" dirty="0" smtClean="0"/>
              <a:t>Las Escrituras dicen que el castigo es imprescindible en la vida del niño (</a:t>
            </a:r>
            <a:r>
              <a:rPr lang="es-PR" dirty="0" smtClean="0">
                <a:solidFill>
                  <a:srgbClr val="FF0000"/>
                </a:solidFill>
              </a:rPr>
              <a:t>Proverbios 13:24; 22:15; 23:13–14; 29:15</a:t>
            </a:r>
            <a:r>
              <a:rPr lang="es-PR" dirty="0" smtClean="0"/>
              <a:t>) y que necesita aprender temprano en la vida que el no conformarse a las normas sabias de conducta trae consecuencias negativas. </a:t>
            </a:r>
          </a:p>
          <a:p>
            <a:pPr lvl="1"/>
            <a:r>
              <a:rPr lang="es-PR" dirty="0" smtClean="0"/>
              <a:t>Así estará preparado para la vida de adulto. </a:t>
            </a:r>
            <a:endParaRPr lang="es-ES" dirty="0" smtClean="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dirty="0"/>
          </a:p>
        </p:txBody>
      </p:sp>
    </p:spTree>
  </p:cSld>
  <p:clrMapOvr>
    <a:masterClrMapping/>
  </p:clrMapOvr>
  <p:transition spd="med">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www.renaissance.edu.hk/uploaded_images/items/100_0282.JPG"/>
          <p:cNvPicPr>
            <a:picLocks noChangeAspect="1" noChangeArrowheads="1"/>
          </p:cNvPicPr>
          <p:nvPr/>
        </p:nvPicPr>
        <p:blipFill>
          <a:blip r:embed="rId2" cstate="print">
            <a:lum bright="10000" contrast="10000"/>
          </a:blip>
          <a:srcRect/>
          <a:stretch>
            <a:fillRect/>
          </a:stretch>
        </p:blipFill>
        <p:spPr bwMode="auto">
          <a:xfrm>
            <a:off x="7419366" y="0"/>
            <a:ext cx="1724634" cy="1295400"/>
          </a:xfrm>
          <a:prstGeom prst="rect">
            <a:avLst/>
          </a:prstGeom>
          <a:noFill/>
          <a:effectLst>
            <a:softEdge rad="63500"/>
          </a:effectLst>
        </p:spPr>
      </p:pic>
      <p:sp>
        <p:nvSpPr>
          <p:cNvPr id="431106" name="Rectangle 2"/>
          <p:cNvSpPr>
            <a:spLocks noGrp="1" noChangeArrowheads="1"/>
          </p:cNvSpPr>
          <p:nvPr>
            <p:ph type="title"/>
          </p:nvPr>
        </p:nvSpPr>
        <p:spPr/>
        <p:txBody>
          <a:bodyPr/>
          <a:lstStyle/>
          <a:p>
            <a:r>
              <a:rPr lang="en-US" dirty="0" err="1" smtClean="0"/>
              <a:t>Hijos</a:t>
            </a:r>
            <a:r>
              <a:rPr lang="en-US" dirty="0" smtClean="0"/>
              <a:t> </a:t>
            </a:r>
            <a:r>
              <a:rPr lang="en-US" dirty="0" err="1" smtClean="0"/>
              <a:t>obedientes</a:t>
            </a:r>
            <a:r>
              <a:rPr lang="en-US" dirty="0" smtClean="0"/>
              <a:t>; padres </a:t>
            </a:r>
            <a:r>
              <a:rPr lang="en-US" dirty="0" err="1" smtClean="0"/>
              <a:t>ecuánimes</a:t>
            </a:r>
            <a:r>
              <a:rPr lang="en-US" dirty="0" smtClean="0"/>
              <a:t> </a:t>
            </a:r>
            <a:r>
              <a:rPr lang="es-PR" dirty="0" smtClean="0">
                <a:solidFill>
                  <a:srgbClr val="FF0000"/>
                </a:solidFill>
              </a:rPr>
              <a:t>(Efesios 6.1-4)</a:t>
            </a:r>
            <a:endParaRPr lang="en-US" dirty="0" smtClean="0">
              <a:solidFill>
                <a:srgbClr val="FF0000"/>
              </a:solidFill>
            </a:endParaRPr>
          </a:p>
        </p:txBody>
      </p:sp>
      <p:sp>
        <p:nvSpPr>
          <p:cNvPr id="8" name="Content Placeholder 7"/>
          <p:cNvSpPr>
            <a:spLocks noGrp="1"/>
          </p:cNvSpPr>
          <p:nvPr>
            <p:ph idx="1"/>
          </p:nvPr>
        </p:nvSpPr>
        <p:spPr>
          <a:xfrm>
            <a:off x="304800" y="2057400"/>
            <a:ext cx="8458200" cy="4343400"/>
          </a:xfrm>
        </p:spPr>
        <p:txBody>
          <a:bodyPr/>
          <a:lstStyle/>
          <a:p>
            <a:r>
              <a:rPr lang="es-ES" i="1" dirty="0"/>
              <a:t>"El que detiene el castigo, a su hijo aborrece; Mas el que lo ama, desde temprano lo corrige." </a:t>
            </a:r>
            <a:endParaRPr lang="es-ES" i="1" dirty="0" smtClean="0"/>
          </a:p>
          <a:p>
            <a:pPr marL="0" indent="0">
              <a:buNone/>
            </a:pPr>
            <a:r>
              <a:rPr lang="es-ES" dirty="0">
                <a:solidFill>
                  <a:srgbClr val="FF0000"/>
                </a:solidFill>
              </a:rPr>
              <a:t>	</a:t>
            </a:r>
            <a:r>
              <a:rPr lang="es-ES" dirty="0" smtClean="0">
                <a:solidFill>
                  <a:srgbClr val="FF0000"/>
                </a:solidFill>
              </a:rPr>
              <a:t>(</a:t>
            </a:r>
            <a:r>
              <a:rPr lang="es-ES" dirty="0">
                <a:solidFill>
                  <a:srgbClr val="FF0000"/>
                </a:solidFill>
              </a:rPr>
              <a:t>Proverbios 13.24, RVR60</a:t>
            </a:r>
            <a:r>
              <a:rPr lang="es-ES" dirty="0" smtClean="0">
                <a:solidFill>
                  <a:srgbClr val="FF0000"/>
                </a:solidFill>
              </a:rPr>
              <a:t>)</a:t>
            </a:r>
          </a:p>
          <a:p>
            <a:r>
              <a:rPr lang="es-ES" i="1" dirty="0"/>
              <a:t>"La vara y la corrección dan sabiduría; Mas el muchacho consentido avergonzará a su madre." </a:t>
            </a:r>
            <a:endParaRPr lang="es-ES" i="1" dirty="0" smtClean="0"/>
          </a:p>
          <a:p>
            <a:pPr marL="0" indent="0">
              <a:buNone/>
            </a:pPr>
            <a:r>
              <a:rPr lang="es-ES" dirty="0">
                <a:solidFill>
                  <a:srgbClr val="FF0000"/>
                </a:solidFill>
              </a:rPr>
              <a:t>	</a:t>
            </a:r>
            <a:r>
              <a:rPr lang="es-ES" dirty="0" smtClean="0">
                <a:solidFill>
                  <a:srgbClr val="FF0000"/>
                </a:solidFill>
              </a:rPr>
              <a:t>(</a:t>
            </a:r>
            <a:r>
              <a:rPr lang="es-ES" dirty="0">
                <a:solidFill>
                  <a:srgbClr val="FF0000"/>
                </a:solidFill>
              </a:rPr>
              <a:t>Proverbios 29.15, RVR60</a:t>
            </a:r>
            <a:r>
              <a:rPr lang="es-ES" dirty="0" smtClean="0">
                <a:solidFill>
                  <a:srgbClr val="FF0000"/>
                </a:solidFill>
              </a:rPr>
              <a:t>)</a:t>
            </a:r>
          </a:p>
          <a:p>
            <a:endParaRPr lang="es-ES" dirty="0" smtClean="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dirty="0"/>
          </a:p>
        </p:txBody>
      </p:sp>
    </p:spTree>
    <p:extLst>
      <p:ext uri="{BB962C8B-B14F-4D97-AF65-F5344CB8AC3E}">
        <p14:creationId xmlns:p14="http://schemas.microsoft.com/office/powerpoint/2010/main" val="4233748714"/>
      </p:ext>
    </p:extLst>
  </p:cSld>
  <p:clrMapOvr>
    <a:masterClrMapping/>
  </p:clrMapOvr>
  <p:transition spd="med">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www.renaissance.edu.hk/uploaded_images/items/100_0282.JPG"/>
          <p:cNvPicPr>
            <a:picLocks noChangeAspect="1" noChangeArrowheads="1"/>
          </p:cNvPicPr>
          <p:nvPr/>
        </p:nvPicPr>
        <p:blipFill>
          <a:blip r:embed="rId2" cstate="print">
            <a:lum bright="10000" contrast="10000"/>
          </a:blip>
          <a:srcRect/>
          <a:stretch>
            <a:fillRect/>
          </a:stretch>
        </p:blipFill>
        <p:spPr bwMode="auto">
          <a:xfrm>
            <a:off x="7419366" y="0"/>
            <a:ext cx="1724634" cy="1295400"/>
          </a:xfrm>
          <a:prstGeom prst="rect">
            <a:avLst/>
          </a:prstGeom>
          <a:noFill/>
          <a:effectLst>
            <a:softEdge rad="63500"/>
          </a:effectLst>
        </p:spPr>
      </p:pic>
      <p:sp>
        <p:nvSpPr>
          <p:cNvPr id="431106" name="Rectangle 2"/>
          <p:cNvSpPr>
            <a:spLocks noGrp="1" noChangeArrowheads="1"/>
          </p:cNvSpPr>
          <p:nvPr>
            <p:ph type="title"/>
          </p:nvPr>
        </p:nvSpPr>
        <p:spPr/>
        <p:txBody>
          <a:bodyPr/>
          <a:lstStyle/>
          <a:p>
            <a:r>
              <a:rPr lang="en-US" dirty="0" err="1" smtClean="0"/>
              <a:t>Hijos</a:t>
            </a:r>
            <a:r>
              <a:rPr lang="en-US" dirty="0" smtClean="0"/>
              <a:t> </a:t>
            </a:r>
            <a:r>
              <a:rPr lang="en-US" dirty="0" err="1" smtClean="0"/>
              <a:t>obedientes</a:t>
            </a:r>
            <a:r>
              <a:rPr lang="en-US" dirty="0" smtClean="0"/>
              <a:t>; padres </a:t>
            </a:r>
            <a:r>
              <a:rPr lang="en-US" dirty="0" err="1" smtClean="0"/>
              <a:t>ecuánimes</a:t>
            </a:r>
            <a:r>
              <a:rPr lang="en-US" dirty="0" smtClean="0"/>
              <a:t> </a:t>
            </a:r>
            <a:r>
              <a:rPr lang="es-PR" dirty="0" smtClean="0">
                <a:solidFill>
                  <a:srgbClr val="FF0000"/>
                </a:solidFill>
              </a:rPr>
              <a:t>(Efesios 6.1-4)</a:t>
            </a:r>
            <a:endParaRPr lang="en-US" dirty="0" smtClean="0">
              <a:solidFill>
                <a:srgbClr val="FF0000"/>
              </a:solidFill>
            </a:endParaRPr>
          </a:p>
        </p:txBody>
      </p:sp>
      <p:sp>
        <p:nvSpPr>
          <p:cNvPr id="8" name="Content Placeholder 7"/>
          <p:cNvSpPr>
            <a:spLocks noGrp="1"/>
          </p:cNvSpPr>
          <p:nvPr>
            <p:ph idx="1"/>
          </p:nvPr>
        </p:nvSpPr>
        <p:spPr>
          <a:xfrm>
            <a:off x="304800" y="2057400"/>
            <a:ext cx="8458200" cy="4114800"/>
          </a:xfrm>
        </p:spPr>
        <p:txBody>
          <a:bodyPr/>
          <a:lstStyle/>
          <a:p>
            <a:r>
              <a:rPr lang="es-ES" b="1" dirty="0" smtClean="0"/>
              <a:t>Los padres deben criar con responsabilidad a los hijos </a:t>
            </a:r>
            <a:r>
              <a:rPr lang="es-ES" dirty="0" smtClean="0"/>
              <a:t>(</a:t>
            </a:r>
            <a:r>
              <a:rPr lang="es-ES" dirty="0" smtClean="0">
                <a:solidFill>
                  <a:srgbClr val="FF0000"/>
                </a:solidFill>
              </a:rPr>
              <a:t>6:4</a:t>
            </a:r>
            <a:r>
              <a:rPr lang="es-ES" dirty="0" smtClean="0"/>
              <a:t>).</a:t>
            </a:r>
          </a:p>
          <a:p>
            <a:pPr lvl="1"/>
            <a:r>
              <a:rPr lang="es-ES" i="1" dirty="0" smtClean="0"/>
              <a:t>Amonestación</a:t>
            </a:r>
            <a:r>
              <a:rPr lang="es-ES" dirty="0" smtClean="0"/>
              <a:t> es la educación verbal. </a:t>
            </a:r>
          </a:p>
          <a:p>
            <a:pPr lvl="1"/>
            <a:r>
              <a:rPr lang="es-ES" dirty="0" smtClean="0"/>
              <a:t>Es advertir sobre lo que conviene y lo que no conviene.</a:t>
            </a:r>
          </a:p>
          <a:p>
            <a:pPr lvl="1"/>
            <a:r>
              <a:rPr lang="es-ES" dirty="0" smtClean="0"/>
              <a:t>Puesto que el papel de las Escrituras es entrenar y amonestar, entonces conviene que el niño esté familiarizado con ellas desde temprana edad y que aprenda a aplicarlas en su vida práctica durante sus años de desarrollo.</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dirty="0"/>
          </a:p>
        </p:txBody>
      </p:sp>
    </p:spTree>
  </p:cSld>
  <p:clrMapOvr>
    <a:masterClrMapping/>
  </p:clrMapOvr>
  <p:transition spd="med">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www.renaissance.edu.hk/uploaded_images/items/100_0282.JPG"/>
          <p:cNvPicPr>
            <a:picLocks noChangeAspect="1" noChangeArrowheads="1"/>
          </p:cNvPicPr>
          <p:nvPr/>
        </p:nvPicPr>
        <p:blipFill>
          <a:blip r:embed="rId2" cstate="print">
            <a:lum bright="10000" contrast="10000"/>
          </a:blip>
          <a:srcRect/>
          <a:stretch>
            <a:fillRect/>
          </a:stretch>
        </p:blipFill>
        <p:spPr bwMode="auto">
          <a:xfrm>
            <a:off x="7419366" y="0"/>
            <a:ext cx="1724634" cy="1295400"/>
          </a:xfrm>
          <a:prstGeom prst="rect">
            <a:avLst/>
          </a:prstGeom>
          <a:noFill/>
          <a:effectLst>
            <a:softEdge rad="63500"/>
          </a:effectLst>
        </p:spPr>
      </p:pic>
      <p:sp>
        <p:nvSpPr>
          <p:cNvPr id="431106" name="Rectangle 2"/>
          <p:cNvSpPr>
            <a:spLocks noGrp="1" noChangeArrowheads="1"/>
          </p:cNvSpPr>
          <p:nvPr>
            <p:ph type="title"/>
          </p:nvPr>
        </p:nvSpPr>
        <p:spPr/>
        <p:txBody>
          <a:bodyPr/>
          <a:lstStyle/>
          <a:p>
            <a:r>
              <a:rPr lang="en-US" dirty="0" err="1" smtClean="0"/>
              <a:t>Hijos</a:t>
            </a:r>
            <a:r>
              <a:rPr lang="en-US" dirty="0" smtClean="0"/>
              <a:t> </a:t>
            </a:r>
            <a:r>
              <a:rPr lang="en-US" dirty="0" err="1" smtClean="0"/>
              <a:t>obedientes</a:t>
            </a:r>
            <a:r>
              <a:rPr lang="en-US" dirty="0" smtClean="0"/>
              <a:t>; padres </a:t>
            </a:r>
            <a:r>
              <a:rPr lang="en-US" dirty="0" err="1" smtClean="0"/>
              <a:t>ecuánimes</a:t>
            </a:r>
            <a:r>
              <a:rPr lang="en-US" dirty="0" smtClean="0"/>
              <a:t> </a:t>
            </a:r>
            <a:r>
              <a:rPr lang="es-PR" dirty="0" smtClean="0">
                <a:solidFill>
                  <a:srgbClr val="FF0000"/>
                </a:solidFill>
              </a:rPr>
              <a:t>(Efesios 6.1-4)</a:t>
            </a:r>
            <a:endParaRPr lang="en-US" dirty="0" smtClean="0">
              <a:solidFill>
                <a:srgbClr val="FF0000"/>
              </a:solidFill>
            </a:endParaRPr>
          </a:p>
        </p:txBody>
      </p:sp>
      <p:sp>
        <p:nvSpPr>
          <p:cNvPr id="8" name="Content Placeholder 7"/>
          <p:cNvSpPr>
            <a:spLocks noGrp="1"/>
          </p:cNvSpPr>
          <p:nvPr>
            <p:ph idx="1"/>
          </p:nvPr>
        </p:nvSpPr>
        <p:spPr>
          <a:xfrm>
            <a:off x="304800" y="2133600"/>
            <a:ext cx="8458200" cy="4114800"/>
          </a:xfrm>
        </p:spPr>
        <p:txBody>
          <a:bodyPr/>
          <a:lstStyle/>
          <a:p>
            <a:r>
              <a:rPr lang="es-PR" i="1" dirty="0" smtClean="0"/>
              <a:t>"Toda la Escritura es inspirada por Dios, y útil para enseñar, para redargüir, para corregir, para instruir en justicia," </a:t>
            </a:r>
          </a:p>
          <a:p>
            <a:pPr>
              <a:buNone/>
            </a:pPr>
            <a:r>
              <a:rPr lang="es-PR" dirty="0" smtClean="0"/>
              <a:t>	(</a:t>
            </a:r>
            <a:r>
              <a:rPr lang="es-PR" dirty="0" smtClean="0">
                <a:solidFill>
                  <a:srgbClr val="FF0000"/>
                </a:solidFill>
              </a:rPr>
              <a:t>2 Timoteo 3.16, RVR60</a:t>
            </a:r>
            <a:r>
              <a:rPr lang="es-PR" dirty="0" smtClean="0"/>
              <a:t>)</a:t>
            </a:r>
            <a:endParaRPr lang="es-ES" dirty="0" smtClean="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dirty="0"/>
          </a:p>
        </p:txBody>
      </p:sp>
    </p:spTree>
  </p:cSld>
  <p:clrMapOvr>
    <a:masterClrMapping/>
  </p:clrMapOvr>
  <p:transition spd="med">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n-US" dirty="0" err="1" smtClean="0"/>
              <a:t>Hijos</a:t>
            </a:r>
            <a:r>
              <a:rPr lang="en-US" dirty="0" smtClean="0"/>
              <a:t> </a:t>
            </a:r>
            <a:r>
              <a:rPr lang="en-US" dirty="0" err="1" smtClean="0"/>
              <a:t>obedientes</a:t>
            </a:r>
            <a:r>
              <a:rPr lang="en-US" dirty="0" smtClean="0"/>
              <a:t>; padres </a:t>
            </a:r>
            <a:r>
              <a:rPr lang="en-US" dirty="0" err="1" smtClean="0"/>
              <a:t>ecuánimes</a:t>
            </a:r>
            <a:r>
              <a:rPr lang="en-US" dirty="0" smtClean="0"/>
              <a:t> </a:t>
            </a:r>
            <a:r>
              <a:rPr lang="es-PR" dirty="0" smtClean="0">
                <a:solidFill>
                  <a:srgbClr val="FF0000"/>
                </a:solidFill>
              </a:rPr>
              <a:t>(Efesios 6.1-4)</a:t>
            </a:r>
          </a:p>
        </p:txBody>
      </p:sp>
      <p:sp>
        <p:nvSpPr>
          <p:cNvPr id="7" name="Content Placeholder 6"/>
          <p:cNvSpPr>
            <a:spLocks noGrp="1"/>
          </p:cNvSpPr>
          <p:nvPr>
            <p:ph idx="1"/>
          </p:nvPr>
        </p:nvSpPr>
        <p:spPr>
          <a:xfrm>
            <a:off x="304800" y="2133600"/>
            <a:ext cx="8305800" cy="4114800"/>
          </a:xfrm>
        </p:spPr>
        <p:txBody>
          <a:bodyPr/>
          <a:lstStyle/>
          <a:p>
            <a:r>
              <a:rPr lang="es-ES" dirty="0" smtClean="0"/>
              <a:t>¿Por qué argumenta Pablo que es justo que los hijos obedezcan a sus padres? </a:t>
            </a:r>
          </a:p>
          <a:p>
            <a:r>
              <a:rPr lang="es-ES" dirty="0" smtClean="0"/>
              <a:t>¿Cuál es la diferencia entre obedecer y honrar? </a:t>
            </a:r>
          </a:p>
          <a:p>
            <a:r>
              <a:rPr lang="es-ES" dirty="0" smtClean="0"/>
              <a:t>¿Cómo se demuestra el honor de un hijo para sus padres en formas prácticas?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dirty="0"/>
          </a:p>
        </p:txBody>
      </p:sp>
      <p:pic>
        <p:nvPicPr>
          <p:cNvPr id="5" name="Picture 2" descr="http://www.renaissance.edu.hk/uploaded_images/items/100_0282.JPG"/>
          <p:cNvPicPr>
            <a:picLocks noChangeAspect="1" noChangeArrowheads="1"/>
          </p:cNvPicPr>
          <p:nvPr/>
        </p:nvPicPr>
        <p:blipFill>
          <a:blip r:embed="rId2" cstate="print">
            <a:lum bright="10000" contrast="10000"/>
          </a:blip>
          <a:srcRect/>
          <a:stretch>
            <a:fillRect/>
          </a:stretch>
        </p:blipFill>
        <p:spPr bwMode="auto">
          <a:xfrm>
            <a:off x="7419366" y="0"/>
            <a:ext cx="1724634" cy="1295400"/>
          </a:xfrm>
          <a:prstGeom prst="rect">
            <a:avLst/>
          </a:prstGeom>
          <a:noFill/>
          <a:effectLst>
            <a:softEdge rad="63500"/>
          </a:effectLst>
        </p:spPr>
      </p:pic>
    </p:spTree>
  </p:cSld>
  <p:clrMapOvr>
    <a:masterClrMapping/>
  </p:clrMapOvr>
  <p:transition spd="med">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n-US" dirty="0" err="1" smtClean="0"/>
              <a:t>Hijos</a:t>
            </a:r>
            <a:r>
              <a:rPr lang="en-US" dirty="0" smtClean="0"/>
              <a:t> </a:t>
            </a:r>
            <a:r>
              <a:rPr lang="en-US" dirty="0" err="1" smtClean="0"/>
              <a:t>obedientes</a:t>
            </a:r>
            <a:r>
              <a:rPr lang="en-US" dirty="0" smtClean="0"/>
              <a:t>; padres </a:t>
            </a:r>
            <a:r>
              <a:rPr lang="en-US" dirty="0" err="1" smtClean="0"/>
              <a:t>ecuánimes</a:t>
            </a:r>
            <a:r>
              <a:rPr lang="en-US" dirty="0" smtClean="0"/>
              <a:t> </a:t>
            </a:r>
            <a:r>
              <a:rPr lang="es-PR" dirty="0" smtClean="0">
                <a:solidFill>
                  <a:srgbClr val="FF0000"/>
                </a:solidFill>
              </a:rPr>
              <a:t>(Efesios 6.1-4)</a:t>
            </a:r>
          </a:p>
        </p:txBody>
      </p:sp>
      <p:sp>
        <p:nvSpPr>
          <p:cNvPr id="7" name="Content Placeholder 6"/>
          <p:cNvSpPr>
            <a:spLocks noGrp="1"/>
          </p:cNvSpPr>
          <p:nvPr>
            <p:ph idx="1"/>
          </p:nvPr>
        </p:nvSpPr>
        <p:spPr>
          <a:xfrm>
            <a:off x="304800" y="2133600"/>
            <a:ext cx="8305800" cy="4114800"/>
          </a:xfrm>
        </p:spPr>
        <p:txBody>
          <a:bodyPr/>
          <a:lstStyle/>
          <a:p>
            <a:r>
              <a:rPr lang="es-ES" dirty="0" smtClean="0"/>
              <a:t>¿Qué conducta de los padres podría provocar a ira a sus hijos? </a:t>
            </a:r>
          </a:p>
          <a:p>
            <a:r>
              <a:rPr lang="es-ES" dirty="0" smtClean="0"/>
              <a:t>¿Qué significa obedecer </a:t>
            </a:r>
            <a:r>
              <a:rPr lang="es-ES" i="1" dirty="0" smtClean="0"/>
              <a:t>en el Señor</a:t>
            </a:r>
            <a:r>
              <a:rPr lang="es-ES" dirty="0" smtClean="0"/>
              <a:t> </a:t>
            </a:r>
            <a:r>
              <a:rPr lang="es-ES" dirty="0"/>
              <a:t>?</a:t>
            </a:r>
            <a:endParaRPr lang="es-ES" dirty="0" smtClean="0"/>
          </a:p>
          <a:p>
            <a:r>
              <a:rPr lang="es-ES" dirty="0" smtClean="0"/>
              <a:t>¿Qué </a:t>
            </a:r>
            <a:r>
              <a:rPr lang="es-ES" dirty="0"/>
              <a:t>significa </a:t>
            </a:r>
            <a:r>
              <a:rPr lang="es-ES" dirty="0" smtClean="0"/>
              <a:t>la amonestación </a:t>
            </a:r>
            <a:r>
              <a:rPr lang="es-ES" i="1" dirty="0" smtClean="0"/>
              <a:t>del Señor? </a:t>
            </a:r>
            <a:endParaRPr lang="es-PR"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dirty="0"/>
          </a:p>
        </p:txBody>
      </p:sp>
      <p:pic>
        <p:nvPicPr>
          <p:cNvPr id="5" name="Picture 2" descr="http://www.renaissance.edu.hk/uploaded_images/items/100_0282.JPG"/>
          <p:cNvPicPr>
            <a:picLocks noChangeAspect="1" noChangeArrowheads="1"/>
          </p:cNvPicPr>
          <p:nvPr/>
        </p:nvPicPr>
        <p:blipFill>
          <a:blip r:embed="rId2" cstate="print">
            <a:lum bright="10000" contrast="10000"/>
          </a:blip>
          <a:srcRect/>
          <a:stretch>
            <a:fillRect/>
          </a:stretch>
        </p:blipFill>
        <p:spPr bwMode="auto">
          <a:xfrm>
            <a:off x="7419366" y="0"/>
            <a:ext cx="1724634" cy="1295400"/>
          </a:xfrm>
          <a:prstGeom prst="rect">
            <a:avLst/>
          </a:prstGeom>
          <a:noFill/>
          <a:effectLst>
            <a:softEdge rad="63500"/>
          </a:effectLst>
        </p:spPr>
      </p:pic>
    </p:spTree>
  </p:cSld>
  <p:clrMapOvr>
    <a:masterClrMapping/>
  </p:clrMapOvr>
  <p:transition spd="med">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s-PR" dirty="0" smtClean="0"/>
              <a:t>Gozo por los hijos</a:t>
            </a:r>
            <a:endParaRPr lang="es-PR" dirty="0"/>
          </a:p>
        </p:txBody>
      </p:sp>
      <p:sp>
        <p:nvSpPr>
          <p:cNvPr id="4" name="Content Placeholder 3"/>
          <p:cNvSpPr>
            <a:spLocks noGrp="1"/>
          </p:cNvSpPr>
          <p:nvPr>
            <p:ph idx="1"/>
          </p:nvPr>
        </p:nvSpPr>
        <p:spPr>
          <a:xfrm>
            <a:off x="0" y="2232391"/>
            <a:ext cx="3810000" cy="3787409"/>
          </a:xfrm>
        </p:spPr>
        <p:txBody>
          <a:bodyPr>
            <a:normAutofit/>
          </a:bodyPr>
          <a:lstStyle/>
          <a:p>
            <a:r>
              <a:rPr lang="es-ES" i="1" dirty="0" smtClean="0"/>
              <a:t>"No tengo yo mayor gozo que este, el oír que mis hijos andan en la verdad." </a:t>
            </a:r>
          </a:p>
          <a:p>
            <a:pPr>
              <a:buNone/>
            </a:pPr>
            <a:r>
              <a:rPr lang="es-ES" dirty="0" smtClean="0">
                <a:solidFill>
                  <a:srgbClr val="FF0000"/>
                </a:solidFill>
              </a:rPr>
              <a:t>	(3 Juan 4, RVR60)</a:t>
            </a:r>
          </a:p>
        </p:txBody>
      </p:sp>
      <p:sp>
        <p:nvSpPr>
          <p:cNvPr id="7" name="Date Placeholder 4"/>
          <p:cNvSpPr>
            <a:spLocks noGrp="1"/>
          </p:cNvSpPr>
          <p:nvPr>
            <p:ph type="dt" sz="half" idx="10"/>
          </p:nvPr>
        </p:nvSpPr>
        <p:spPr>
          <a:xfrm>
            <a:off x="304800" y="6476999"/>
            <a:ext cx="2895600" cy="274319"/>
          </a:xfrm>
        </p:spPr>
        <p:txBody>
          <a:bodyPr/>
          <a:lstStyle/>
          <a:p>
            <a:r>
              <a:rPr lang="es-PR" dirty="0" smtClean="0">
                <a:solidFill>
                  <a:prstClr val="black">
                    <a:tint val="95000"/>
                  </a:prstClr>
                </a:solidFill>
              </a:rPr>
              <a:t>(787) 890-0118</a:t>
            </a:r>
          </a:p>
          <a:p>
            <a:r>
              <a:rPr lang="es-PR" dirty="0" smtClean="0">
                <a:solidFill>
                  <a:prstClr val="black">
                    <a:tint val="95000"/>
                  </a:prstClr>
                </a:solidFill>
              </a:rPr>
              <a:t>www.iglesiabiblicabautista.org</a:t>
            </a:r>
            <a:endParaRPr lang="es-PR" dirty="0">
              <a:solidFill>
                <a:prstClr val="black">
                  <a:tint val="95000"/>
                </a:prstClr>
              </a:solidFill>
            </a:endParaRPr>
          </a:p>
        </p:txBody>
      </p:sp>
      <p:pic>
        <p:nvPicPr>
          <p:cNvPr id="6" name="Picture 5" descr="Biblia.png"/>
          <p:cNvPicPr>
            <a:picLocks noChangeAspect="1"/>
          </p:cNvPicPr>
          <p:nvPr/>
        </p:nvPicPr>
        <p:blipFill>
          <a:blip r:embed="rId2" cstate="print">
            <a:lum bright="10000" contrast="10000"/>
          </a:blip>
          <a:stretch>
            <a:fillRect/>
          </a:stretch>
        </p:blipFill>
        <p:spPr>
          <a:xfrm>
            <a:off x="7239000" y="0"/>
            <a:ext cx="1905000" cy="1402957"/>
          </a:xfrm>
          <a:prstGeom prst="rect">
            <a:avLst/>
          </a:prstGeom>
        </p:spPr>
      </p:pic>
      <p:pic>
        <p:nvPicPr>
          <p:cNvPr id="18434" name="Picture 2" descr="http://www.webalice.it/nbruni1/Roma%20-%20Via%20Appia%20Antica%20(7).jpg"/>
          <p:cNvPicPr>
            <a:picLocks noChangeAspect="1" noChangeArrowheads="1"/>
          </p:cNvPicPr>
          <p:nvPr/>
        </p:nvPicPr>
        <p:blipFill>
          <a:blip r:embed="rId3">
            <a:extLst/>
          </a:blip>
          <a:srcRect/>
          <a:stretch>
            <a:fillRect/>
          </a:stretch>
        </p:blipFill>
        <p:spPr bwMode="auto">
          <a:xfrm>
            <a:off x="3733800" y="2133600"/>
            <a:ext cx="5192418" cy="3886200"/>
          </a:xfrm>
          <a:prstGeom prst="rect">
            <a:avLst/>
          </a:prstGeom>
          <a:noFill/>
          <a:effectLst>
            <a:softEdge rad="63500"/>
          </a:effectLst>
        </p:spPr>
      </p:pic>
    </p:spTree>
  </p:cSld>
  <p:clrMapOvr>
    <a:masterClrMapping/>
  </p:clrMapOvr>
  <p:transition spd="med">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s-PR" dirty="0" smtClean="0"/>
              <a:t>Resumen</a:t>
            </a:r>
            <a:endParaRPr lang="es-PR" dirty="0"/>
          </a:p>
        </p:txBody>
      </p:sp>
      <p:sp>
        <p:nvSpPr>
          <p:cNvPr id="4" name="Content Placeholder 3"/>
          <p:cNvSpPr>
            <a:spLocks noGrp="1"/>
          </p:cNvSpPr>
          <p:nvPr>
            <p:ph idx="1"/>
          </p:nvPr>
        </p:nvSpPr>
        <p:spPr>
          <a:xfrm>
            <a:off x="533400" y="2017713"/>
            <a:ext cx="8001000" cy="4114800"/>
          </a:xfrm>
        </p:spPr>
        <p:txBody>
          <a:bodyPr>
            <a:normAutofit/>
          </a:bodyPr>
          <a:lstStyle/>
          <a:p>
            <a:pPr lvl="0"/>
            <a:r>
              <a:rPr lang="en-US" dirty="0" smtClean="0"/>
              <a:t>El </a:t>
            </a:r>
            <a:r>
              <a:rPr lang="en-US" dirty="0" err="1" smtClean="0"/>
              <a:t>propósito</a:t>
            </a:r>
            <a:r>
              <a:rPr lang="en-US" dirty="0" smtClean="0"/>
              <a:t> de la </a:t>
            </a:r>
            <a:r>
              <a:rPr lang="en-US" dirty="0" err="1" smtClean="0"/>
              <a:t>creación</a:t>
            </a:r>
            <a:r>
              <a:rPr lang="en-US" dirty="0" smtClean="0"/>
              <a:t> del hombre era </a:t>
            </a:r>
            <a:r>
              <a:rPr lang="en-US" dirty="0" err="1" smtClean="0"/>
              <a:t>que</a:t>
            </a:r>
            <a:r>
              <a:rPr lang="en-US" dirty="0" smtClean="0"/>
              <a:t> </a:t>
            </a:r>
            <a:r>
              <a:rPr lang="en-US" dirty="0" err="1" smtClean="0"/>
              <a:t>administrara</a:t>
            </a:r>
            <a:r>
              <a:rPr lang="en-US" dirty="0" smtClean="0"/>
              <a:t> lo </a:t>
            </a:r>
            <a:r>
              <a:rPr lang="en-US" dirty="0" err="1" smtClean="0"/>
              <a:t>que</a:t>
            </a:r>
            <a:r>
              <a:rPr lang="en-US" dirty="0" smtClean="0"/>
              <a:t> Dios </a:t>
            </a:r>
            <a:r>
              <a:rPr lang="en-US" dirty="0" err="1" smtClean="0"/>
              <a:t>había</a:t>
            </a:r>
            <a:r>
              <a:rPr lang="en-US" dirty="0" smtClean="0"/>
              <a:t> </a:t>
            </a:r>
            <a:r>
              <a:rPr lang="en-US" dirty="0" err="1" smtClean="0"/>
              <a:t>creado</a:t>
            </a:r>
            <a:r>
              <a:rPr lang="en-US" dirty="0" smtClean="0"/>
              <a:t> (</a:t>
            </a:r>
            <a:r>
              <a:rPr lang="en-US" dirty="0" err="1" smtClean="0">
                <a:solidFill>
                  <a:srgbClr val="FF0000"/>
                </a:solidFill>
              </a:rPr>
              <a:t>Génesis</a:t>
            </a:r>
            <a:r>
              <a:rPr lang="en-US" dirty="0" smtClean="0">
                <a:solidFill>
                  <a:srgbClr val="FF0000"/>
                </a:solidFill>
              </a:rPr>
              <a:t> 1.28; 2.15</a:t>
            </a:r>
            <a:r>
              <a:rPr lang="en-US" dirty="0" smtClean="0"/>
              <a:t>).</a:t>
            </a:r>
            <a:endParaRPr lang="en-US" dirty="0">
              <a:solidFill>
                <a:srgbClr val="FF0000"/>
              </a:solidFill>
            </a:endParaRPr>
          </a:p>
          <a:p>
            <a:pPr lvl="0"/>
            <a:r>
              <a:rPr lang="en-US" dirty="0" smtClean="0"/>
              <a:t>El </a:t>
            </a:r>
            <a:r>
              <a:rPr lang="en-US" dirty="0" err="1" smtClean="0"/>
              <a:t>propósito</a:t>
            </a:r>
            <a:r>
              <a:rPr lang="en-US" dirty="0" smtClean="0"/>
              <a:t> de la </a:t>
            </a:r>
            <a:r>
              <a:rPr lang="en-US" dirty="0" err="1" smtClean="0"/>
              <a:t>creación</a:t>
            </a:r>
            <a:r>
              <a:rPr lang="en-US" dirty="0" smtClean="0"/>
              <a:t> de la </a:t>
            </a:r>
            <a:r>
              <a:rPr lang="en-US" dirty="0" err="1" smtClean="0"/>
              <a:t>mujer</a:t>
            </a:r>
            <a:r>
              <a:rPr lang="en-US" dirty="0" smtClean="0"/>
              <a:t> era </a:t>
            </a:r>
            <a:r>
              <a:rPr lang="en-US" dirty="0" err="1" smtClean="0"/>
              <a:t>que</a:t>
            </a:r>
            <a:r>
              <a:rPr lang="en-US" dirty="0" smtClean="0"/>
              <a:t> </a:t>
            </a:r>
            <a:r>
              <a:rPr lang="en-US" dirty="0" err="1" smtClean="0"/>
              <a:t>fuera</a:t>
            </a:r>
            <a:r>
              <a:rPr lang="en-US" dirty="0" smtClean="0"/>
              <a:t> </a:t>
            </a:r>
            <a:r>
              <a:rPr lang="en-US" dirty="0" err="1" smtClean="0"/>
              <a:t>esposa</a:t>
            </a:r>
            <a:r>
              <a:rPr lang="en-US" dirty="0" smtClean="0"/>
              <a:t> (</a:t>
            </a:r>
            <a:r>
              <a:rPr lang="en-US" dirty="0" err="1" smtClean="0">
                <a:solidFill>
                  <a:srgbClr val="FF0000"/>
                </a:solidFill>
              </a:rPr>
              <a:t>Génesis</a:t>
            </a:r>
            <a:r>
              <a:rPr lang="en-US" dirty="0" smtClean="0">
                <a:solidFill>
                  <a:srgbClr val="FF0000"/>
                </a:solidFill>
              </a:rPr>
              <a:t> 2.18, 22, 24</a:t>
            </a:r>
            <a:r>
              <a:rPr lang="en-US" dirty="0" smtClean="0"/>
              <a:t>).</a:t>
            </a:r>
          </a:p>
        </p:txBody>
      </p:sp>
      <p:pic>
        <p:nvPicPr>
          <p:cNvPr id="8" name="Picture 2" descr="http://img524.imageshack.us/img524/7462/normalagivega050yz6.jpg"/>
          <p:cNvPicPr>
            <a:picLocks noChangeAspect="1" noChangeArrowheads="1"/>
          </p:cNvPicPr>
          <p:nvPr/>
        </p:nvPicPr>
        <p:blipFill>
          <a:blip r:embed="rId2">
            <a:lum contrast="10000"/>
          </a:blip>
          <a:srcRect t="3704"/>
          <a:stretch>
            <a:fillRect/>
          </a:stretch>
        </p:blipFill>
        <p:spPr bwMode="auto">
          <a:xfrm>
            <a:off x="6934200" y="0"/>
            <a:ext cx="2209800" cy="1881911"/>
          </a:xfrm>
          <a:prstGeom prst="rect">
            <a:avLst/>
          </a:prstGeom>
          <a:noFill/>
          <a:effectLst>
            <a:softEdge rad="63500"/>
          </a:effectLst>
        </p:spPr>
      </p:pic>
    </p:spTree>
  </p:cSld>
  <p:clrMapOvr>
    <a:masterClrMapping/>
  </p:clrMapOvr>
  <p:transition spd="med">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title"/>
          </p:nvPr>
        </p:nvSpPr>
        <p:spPr>
          <a:xfrm>
            <a:off x="2293938" y="214313"/>
            <a:ext cx="5326062" cy="1462087"/>
          </a:xfrm>
        </p:spPr>
        <p:txBody>
          <a:bodyPr/>
          <a:lstStyle/>
          <a:p>
            <a:pPr eaLnBrk="1" hangingPunct="1"/>
            <a:r>
              <a:rPr lang="es-PR" smtClean="0"/>
              <a:t>Versículo Clave:</a:t>
            </a:r>
          </a:p>
        </p:txBody>
      </p:sp>
      <p:pic>
        <p:nvPicPr>
          <p:cNvPr id="5122" name="Picture 2" descr="rollos"/>
          <p:cNvPicPr>
            <a:picLocks noGrp="1" noChangeAspect="1" noChangeArrowheads="1"/>
          </p:cNvPicPr>
          <p:nvPr>
            <p:ph idx="1"/>
          </p:nvPr>
        </p:nvPicPr>
        <p:blipFill>
          <a:blip r:embed="rId3">
            <a:lum bright="10000" contrast="2000"/>
          </a:blip>
          <a:srcRect/>
          <a:stretch>
            <a:fillRect/>
          </a:stretch>
        </p:blipFill>
        <p:spPr>
          <a:xfrm>
            <a:off x="0" y="0"/>
            <a:ext cx="9144000" cy="6858000"/>
          </a:xfrm>
        </p:spPr>
      </p:pic>
      <p:sp>
        <p:nvSpPr>
          <p:cNvPr id="5" name="Rectangle 13"/>
          <p:cNvSpPr>
            <a:spLocks noGrp="1" noChangeArrowheads="1"/>
          </p:cNvSpPr>
          <p:nvPr>
            <p:ph type="sldNum" sz="quarter" idx="12"/>
          </p:nvPr>
        </p:nvSpPr>
        <p:spPr>
          <a:ln/>
        </p:spPr>
        <p:txBody>
          <a:bodyPr/>
          <a:lstStyle/>
          <a:p>
            <a:pPr>
              <a:defRPr/>
            </a:pPr>
            <a:fld id="{244539E1-5723-46F7-AC1E-E9CCE0994344}" type="slidenum">
              <a:rPr lang="en-US"/>
              <a:pPr>
                <a:defRPr/>
              </a:pPr>
              <a:t>3</a:t>
            </a:fld>
            <a:endParaRPr lang="en-US"/>
          </a:p>
        </p:txBody>
      </p:sp>
      <p:sp>
        <p:nvSpPr>
          <p:cNvPr id="5124" name="Rectangle 4"/>
          <p:cNvSpPr>
            <a:spLocks noGrp="1" noChangeArrowheads="1"/>
          </p:cNvSpPr>
          <p:nvPr>
            <p:ph type="body" idx="4294967295"/>
          </p:nvPr>
        </p:nvSpPr>
        <p:spPr>
          <a:xfrm>
            <a:off x="2413208" y="945356"/>
            <a:ext cx="6500812" cy="4335462"/>
          </a:xfrm>
        </p:spPr>
        <p:txBody>
          <a:bodyPr/>
          <a:lstStyle/>
          <a:p>
            <a:r>
              <a:rPr lang="es-PR" sz="4000" i="1" dirty="0" smtClean="0"/>
              <a:t>"Someteos unos a otros en el temor de Dios." </a:t>
            </a:r>
          </a:p>
          <a:p>
            <a:pPr>
              <a:buNone/>
            </a:pPr>
            <a:r>
              <a:rPr lang="es-PR" sz="4000" dirty="0" smtClean="0"/>
              <a:t>	</a:t>
            </a:r>
            <a:r>
              <a:rPr lang="es-PR" sz="4000" dirty="0" smtClean="0">
                <a:solidFill>
                  <a:srgbClr val="FF0000"/>
                </a:solidFill>
              </a:rPr>
              <a:t>(Efesios 5.21, RVR60</a:t>
            </a:r>
            <a:r>
              <a:rPr lang="en-US" sz="4000" dirty="0" smtClean="0">
                <a:solidFill>
                  <a:srgbClr val="FF0000"/>
                </a:solidFill>
              </a:rPr>
              <a:t>)</a:t>
            </a:r>
            <a:endParaRPr lang="vi-VN" sz="4000" dirty="0" smtClean="0">
              <a:solidFill>
                <a:srgbClr val="FF0000"/>
              </a:solidFill>
            </a:endParaRPr>
          </a:p>
          <a:p>
            <a:pPr>
              <a:buNone/>
            </a:pPr>
            <a:endParaRPr lang="es-ES" sz="4000" i="1" dirty="0" smtClean="0"/>
          </a:p>
        </p:txBody>
      </p:sp>
    </p:spTree>
  </p:cSld>
  <p:clrMapOvr>
    <a:masterClrMapping/>
  </p:clrMapOvr>
  <p:transition spd="med">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s-PR" dirty="0" smtClean="0"/>
              <a:t>Resumen</a:t>
            </a:r>
            <a:endParaRPr lang="es-PR" dirty="0"/>
          </a:p>
        </p:txBody>
      </p:sp>
      <p:sp>
        <p:nvSpPr>
          <p:cNvPr id="4" name="Content Placeholder 3"/>
          <p:cNvSpPr>
            <a:spLocks noGrp="1"/>
          </p:cNvSpPr>
          <p:nvPr>
            <p:ph idx="1"/>
          </p:nvPr>
        </p:nvSpPr>
        <p:spPr>
          <a:xfrm>
            <a:off x="533400" y="2017713"/>
            <a:ext cx="8001000" cy="4114800"/>
          </a:xfrm>
        </p:spPr>
        <p:txBody>
          <a:bodyPr>
            <a:normAutofit/>
          </a:bodyPr>
          <a:lstStyle/>
          <a:p>
            <a:pPr lvl="0"/>
            <a:r>
              <a:rPr lang="en-US" dirty="0" smtClean="0"/>
              <a:t>El hombre </a:t>
            </a:r>
            <a:r>
              <a:rPr lang="en-US" dirty="0" err="1" smtClean="0"/>
              <a:t>es</a:t>
            </a:r>
            <a:r>
              <a:rPr lang="en-US" dirty="0" smtClean="0"/>
              <a:t> corona de la </a:t>
            </a:r>
            <a:r>
              <a:rPr lang="en-US" dirty="0" err="1" smtClean="0"/>
              <a:t>mujer</a:t>
            </a:r>
            <a:r>
              <a:rPr lang="en-US" dirty="0" smtClean="0"/>
              <a:t>, y la </a:t>
            </a:r>
            <a:r>
              <a:rPr lang="en-US" dirty="0" err="1" smtClean="0"/>
              <a:t>mujer</a:t>
            </a:r>
            <a:r>
              <a:rPr lang="en-US" dirty="0" smtClean="0"/>
              <a:t> </a:t>
            </a:r>
            <a:r>
              <a:rPr lang="en-US" dirty="0" err="1" smtClean="0"/>
              <a:t>es</a:t>
            </a:r>
            <a:r>
              <a:rPr lang="en-US" dirty="0" smtClean="0"/>
              <a:t> la </a:t>
            </a:r>
            <a:r>
              <a:rPr lang="en-US" dirty="0" err="1" smtClean="0"/>
              <a:t>gloria</a:t>
            </a:r>
            <a:r>
              <a:rPr lang="en-US" dirty="0" smtClean="0"/>
              <a:t> del hombre.</a:t>
            </a:r>
          </a:p>
          <a:p>
            <a:pPr lvl="0"/>
            <a:r>
              <a:rPr lang="en-US" dirty="0" smtClean="0"/>
              <a:t>La </a:t>
            </a:r>
            <a:r>
              <a:rPr lang="en-US" dirty="0" err="1" smtClean="0"/>
              <a:t>carta</a:t>
            </a:r>
            <a:r>
              <a:rPr lang="en-US" dirty="0" smtClean="0"/>
              <a:t> de </a:t>
            </a:r>
            <a:r>
              <a:rPr lang="en-US" dirty="0" err="1" smtClean="0"/>
              <a:t>presentación</a:t>
            </a:r>
            <a:r>
              <a:rPr lang="en-US" dirty="0" smtClean="0"/>
              <a:t> del hombre </a:t>
            </a:r>
            <a:r>
              <a:rPr lang="en-US" dirty="0" err="1" smtClean="0"/>
              <a:t>es</a:t>
            </a:r>
            <a:r>
              <a:rPr lang="en-US" dirty="0" smtClean="0"/>
              <a:t> </a:t>
            </a:r>
            <a:r>
              <a:rPr lang="en-US" dirty="0" err="1" smtClean="0"/>
              <a:t>su</a:t>
            </a:r>
            <a:r>
              <a:rPr lang="en-US" dirty="0" smtClean="0"/>
              <a:t> </a:t>
            </a:r>
            <a:r>
              <a:rPr lang="en-US" dirty="0" err="1" smtClean="0"/>
              <a:t>esposa</a:t>
            </a:r>
            <a:r>
              <a:rPr lang="en-US" dirty="0" smtClean="0"/>
              <a:t>.</a:t>
            </a:r>
          </a:p>
          <a:p>
            <a:r>
              <a:rPr lang="es-ES" i="1" dirty="0"/>
              <a:t>"Su marido es conocido en las puertas, Cuando se sienta con los ancianos de la tierra." </a:t>
            </a:r>
            <a:r>
              <a:rPr lang="es-ES" dirty="0">
                <a:solidFill>
                  <a:srgbClr val="FF0000"/>
                </a:solidFill>
              </a:rPr>
              <a:t>(Proverbios 31.23, RVR60</a:t>
            </a:r>
            <a:r>
              <a:rPr lang="es-ES" dirty="0" smtClean="0">
                <a:solidFill>
                  <a:srgbClr val="FF0000"/>
                </a:solidFill>
              </a:rPr>
              <a:t>)</a:t>
            </a:r>
            <a:endParaRPr lang="en-US" dirty="0" smtClean="0">
              <a:solidFill>
                <a:srgbClr val="FF0000"/>
              </a:solidFill>
            </a:endParaRPr>
          </a:p>
        </p:txBody>
      </p:sp>
      <p:pic>
        <p:nvPicPr>
          <p:cNvPr id="5" name="Picture 2" descr="http://img524.imageshack.us/img524/7462/normalagivega050yz6.jpg"/>
          <p:cNvPicPr>
            <a:picLocks noChangeAspect="1" noChangeArrowheads="1"/>
          </p:cNvPicPr>
          <p:nvPr/>
        </p:nvPicPr>
        <p:blipFill>
          <a:blip r:embed="rId2">
            <a:lum contrast="10000"/>
          </a:blip>
          <a:srcRect t="3704"/>
          <a:stretch>
            <a:fillRect/>
          </a:stretch>
        </p:blipFill>
        <p:spPr bwMode="auto">
          <a:xfrm>
            <a:off x="6934200" y="0"/>
            <a:ext cx="2209800" cy="1881911"/>
          </a:xfrm>
          <a:prstGeom prst="rect">
            <a:avLst/>
          </a:prstGeom>
          <a:noFill/>
          <a:effectLst>
            <a:softEdge rad="63500"/>
          </a:effectLst>
        </p:spPr>
      </p:pic>
    </p:spTree>
    <p:extLst>
      <p:ext uri="{BB962C8B-B14F-4D97-AF65-F5344CB8AC3E}">
        <p14:creationId xmlns:p14="http://schemas.microsoft.com/office/powerpoint/2010/main" val="4166602451"/>
      </p:ext>
    </p:extLst>
  </p:cSld>
  <p:clrMapOvr>
    <a:masterClrMapping/>
  </p:clrMapOvr>
  <p:transition spd="med">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s-PR" dirty="0" smtClean="0"/>
              <a:t>Resumen</a:t>
            </a:r>
            <a:endParaRPr lang="es-PR" dirty="0"/>
          </a:p>
        </p:txBody>
      </p:sp>
      <p:sp>
        <p:nvSpPr>
          <p:cNvPr id="4" name="Content Placeholder 3"/>
          <p:cNvSpPr>
            <a:spLocks noGrp="1"/>
          </p:cNvSpPr>
          <p:nvPr>
            <p:ph idx="1"/>
          </p:nvPr>
        </p:nvSpPr>
        <p:spPr>
          <a:xfrm>
            <a:off x="533400" y="2017713"/>
            <a:ext cx="8421688" cy="4114800"/>
          </a:xfrm>
        </p:spPr>
        <p:txBody>
          <a:bodyPr>
            <a:normAutofit lnSpcReduction="10000"/>
          </a:bodyPr>
          <a:lstStyle/>
          <a:p>
            <a:pPr lvl="0"/>
            <a:r>
              <a:rPr lang="en-US" dirty="0" smtClean="0"/>
              <a:t>La </a:t>
            </a:r>
            <a:r>
              <a:rPr lang="en-US" dirty="0" err="1" smtClean="0"/>
              <a:t>mujer</a:t>
            </a:r>
            <a:r>
              <a:rPr lang="en-US" dirty="0" smtClean="0"/>
              <a:t> </a:t>
            </a:r>
            <a:r>
              <a:rPr lang="en-US" dirty="0" err="1" smtClean="0"/>
              <a:t>debe</a:t>
            </a:r>
            <a:r>
              <a:rPr lang="en-US" dirty="0" smtClean="0"/>
              <a:t> </a:t>
            </a:r>
            <a:r>
              <a:rPr lang="en-US" dirty="0" err="1" smtClean="0"/>
              <a:t>someterse</a:t>
            </a:r>
            <a:r>
              <a:rPr lang="en-US" dirty="0" smtClean="0"/>
              <a:t> a </a:t>
            </a:r>
            <a:r>
              <a:rPr lang="en-US" dirty="0" err="1" smtClean="0"/>
              <a:t>su</a:t>
            </a:r>
            <a:r>
              <a:rPr lang="en-US" dirty="0" smtClean="0"/>
              <a:t> </a:t>
            </a:r>
            <a:r>
              <a:rPr lang="en-US" dirty="0" err="1" smtClean="0"/>
              <a:t>esposo</a:t>
            </a:r>
            <a:r>
              <a:rPr lang="en-US" dirty="0" smtClean="0"/>
              <a:t>, </a:t>
            </a:r>
            <a:r>
              <a:rPr lang="en-US" dirty="0" err="1" smtClean="0"/>
              <a:t>como</a:t>
            </a:r>
            <a:r>
              <a:rPr lang="en-US" dirty="0" smtClean="0"/>
              <a:t> la </a:t>
            </a:r>
            <a:r>
              <a:rPr lang="en-US" dirty="0" err="1" smtClean="0"/>
              <a:t>iglesia</a:t>
            </a:r>
            <a:r>
              <a:rPr lang="en-US" dirty="0" smtClean="0"/>
              <a:t> se </a:t>
            </a:r>
            <a:r>
              <a:rPr lang="en-US" dirty="0" err="1" smtClean="0"/>
              <a:t>somete</a:t>
            </a:r>
            <a:r>
              <a:rPr lang="en-US" dirty="0" smtClean="0"/>
              <a:t> a Cristo, </a:t>
            </a:r>
            <a:r>
              <a:rPr lang="en-US" dirty="0" err="1" smtClean="0"/>
              <a:t>su</a:t>
            </a:r>
            <a:r>
              <a:rPr lang="en-US" dirty="0" smtClean="0"/>
              <a:t> </a:t>
            </a:r>
            <a:r>
              <a:rPr lang="en-US" dirty="0" err="1" smtClean="0"/>
              <a:t>redentor</a:t>
            </a:r>
            <a:r>
              <a:rPr lang="en-US" dirty="0" smtClean="0"/>
              <a:t>.</a:t>
            </a:r>
          </a:p>
          <a:p>
            <a:pPr lvl="0"/>
            <a:r>
              <a:rPr lang="en-US" dirty="0" smtClean="0"/>
              <a:t>El hombre </a:t>
            </a:r>
            <a:r>
              <a:rPr lang="en-US" dirty="0" err="1" smtClean="0"/>
              <a:t>debe</a:t>
            </a:r>
            <a:r>
              <a:rPr lang="en-US" dirty="0" smtClean="0"/>
              <a:t> </a:t>
            </a:r>
            <a:r>
              <a:rPr lang="en-US" dirty="0" err="1" smtClean="0"/>
              <a:t>amar</a:t>
            </a:r>
            <a:r>
              <a:rPr lang="en-US" dirty="0" smtClean="0"/>
              <a:t> a </a:t>
            </a:r>
            <a:r>
              <a:rPr lang="en-US" dirty="0" err="1" smtClean="0"/>
              <a:t>su</a:t>
            </a:r>
            <a:r>
              <a:rPr lang="en-US" dirty="0" smtClean="0"/>
              <a:t> </a:t>
            </a:r>
            <a:r>
              <a:rPr lang="en-US" dirty="0" err="1" smtClean="0"/>
              <a:t>esposa</a:t>
            </a:r>
            <a:r>
              <a:rPr lang="en-US" dirty="0" smtClean="0"/>
              <a:t>, </a:t>
            </a:r>
            <a:r>
              <a:rPr lang="en-US" dirty="0" err="1" smtClean="0"/>
              <a:t>como</a:t>
            </a:r>
            <a:r>
              <a:rPr lang="en-US" dirty="0" smtClean="0"/>
              <a:t> Cristo </a:t>
            </a:r>
            <a:r>
              <a:rPr lang="en-US" dirty="0" err="1" smtClean="0"/>
              <a:t>amó</a:t>
            </a:r>
            <a:r>
              <a:rPr lang="en-US" dirty="0" smtClean="0"/>
              <a:t> a la </a:t>
            </a:r>
            <a:r>
              <a:rPr lang="en-US" dirty="0" err="1" smtClean="0"/>
              <a:t>iglesia</a:t>
            </a:r>
            <a:r>
              <a:rPr lang="en-US" dirty="0" smtClean="0"/>
              <a:t>, </a:t>
            </a:r>
            <a:r>
              <a:rPr lang="en-US" dirty="0" err="1" smtClean="0"/>
              <a:t>muriendo</a:t>
            </a:r>
            <a:r>
              <a:rPr lang="en-US" dirty="0" smtClean="0"/>
              <a:t> </a:t>
            </a:r>
            <a:r>
              <a:rPr lang="en-US" dirty="0" err="1" smtClean="0"/>
              <a:t>por</a:t>
            </a:r>
            <a:r>
              <a:rPr lang="en-US" dirty="0" smtClean="0"/>
              <a:t> </a:t>
            </a:r>
            <a:r>
              <a:rPr lang="en-US" dirty="0" err="1" smtClean="0"/>
              <a:t>ella</a:t>
            </a:r>
            <a:r>
              <a:rPr lang="en-US" dirty="0" smtClean="0"/>
              <a:t>.</a:t>
            </a:r>
          </a:p>
          <a:p>
            <a:pPr lvl="0"/>
            <a:r>
              <a:rPr lang="en-US" dirty="0" smtClean="0"/>
              <a:t>El hombre </a:t>
            </a:r>
            <a:r>
              <a:rPr lang="en-US" dirty="0" err="1" smtClean="0"/>
              <a:t>es</a:t>
            </a:r>
            <a:r>
              <a:rPr lang="en-US" dirty="0" smtClean="0"/>
              <a:t> </a:t>
            </a:r>
            <a:r>
              <a:rPr lang="en-US" dirty="0" err="1" smtClean="0"/>
              <a:t>quien</a:t>
            </a:r>
            <a:r>
              <a:rPr lang="en-US" dirty="0" smtClean="0"/>
              <a:t> </a:t>
            </a:r>
            <a:r>
              <a:rPr lang="en-US" dirty="0" err="1" smtClean="0"/>
              <a:t>lleva</a:t>
            </a:r>
            <a:r>
              <a:rPr lang="en-US" dirty="0" smtClean="0"/>
              <a:t> la </a:t>
            </a:r>
            <a:r>
              <a:rPr lang="en-US" dirty="0" err="1" smtClean="0"/>
              <a:t>riendas</a:t>
            </a:r>
            <a:r>
              <a:rPr lang="en-US" dirty="0" smtClean="0"/>
              <a:t> de </a:t>
            </a:r>
            <a:r>
              <a:rPr lang="en-US" dirty="0" err="1" smtClean="0"/>
              <a:t>su</a:t>
            </a:r>
            <a:r>
              <a:rPr lang="en-US" dirty="0" smtClean="0"/>
              <a:t> </a:t>
            </a:r>
            <a:r>
              <a:rPr lang="en-US" dirty="0" err="1" smtClean="0"/>
              <a:t>hogar</a:t>
            </a:r>
            <a:r>
              <a:rPr lang="en-US" dirty="0" smtClean="0"/>
              <a:t> y </a:t>
            </a:r>
            <a:r>
              <a:rPr lang="en-US" dirty="0" err="1" smtClean="0"/>
              <a:t>es</a:t>
            </a:r>
            <a:r>
              <a:rPr lang="en-US" dirty="0" smtClean="0"/>
              <a:t> </a:t>
            </a:r>
            <a:r>
              <a:rPr lang="en-US" dirty="0" err="1" smtClean="0"/>
              <a:t>quien</a:t>
            </a:r>
            <a:r>
              <a:rPr lang="en-US" dirty="0" smtClean="0"/>
              <a:t> “</a:t>
            </a:r>
            <a:r>
              <a:rPr lang="en-US" dirty="0" err="1" smtClean="0"/>
              <a:t>administra</a:t>
            </a:r>
            <a:r>
              <a:rPr lang="en-US" dirty="0" smtClean="0"/>
              <a:t>” el </a:t>
            </a:r>
            <a:r>
              <a:rPr lang="en-US" dirty="0" err="1" smtClean="0"/>
              <a:t>amor</a:t>
            </a:r>
            <a:r>
              <a:rPr lang="en-US" dirty="0" smtClean="0"/>
              <a:t> a </a:t>
            </a:r>
            <a:r>
              <a:rPr lang="en-US" dirty="0" err="1" smtClean="0"/>
              <a:t>su</a:t>
            </a:r>
            <a:r>
              <a:rPr lang="en-US" dirty="0" smtClean="0"/>
              <a:t> </a:t>
            </a:r>
            <a:r>
              <a:rPr lang="en-US" dirty="0" err="1" smtClean="0"/>
              <a:t>esposa</a:t>
            </a:r>
            <a:r>
              <a:rPr lang="en-US" dirty="0" smtClean="0"/>
              <a:t> y </a:t>
            </a:r>
            <a:r>
              <a:rPr lang="en-US" dirty="0" err="1" smtClean="0"/>
              <a:t>sus</a:t>
            </a:r>
            <a:r>
              <a:rPr lang="en-US" dirty="0" smtClean="0"/>
              <a:t> </a:t>
            </a:r>
            <a:r>
              <a:rPr lang="en-US" dirty="0" err="1" smtClean="0"/>
              <a:t>hijos</a:t>
            </a:r>
            <a:r>
              <a:rPr lang="en-US" dirty="0" smtClean="0"/>
              <a:t>.</a:t>
            </a:r>
          </a:p>
        </p:txBody>
      </p:sp>
      <p:pic>
        <p:nvPicPr>
          <p:cNvPr id="5" name="Picture 2" descr="http://img524.imageshack.us/img524/7462/normalagivega050yz6.jpg"/>
          <p:cNvPicPr>
            <a:picLocks noChangeAspect="1" noChangeArrowheads="1"/>
          </p:cNvPicPr>
          <p:nvPr/>
        </p:nvPicPr>
        <p:blipFill>
          <a:blip r:embed="rId2">
            <a:lum contrast="10000"/>
          </a:blip>
          <a:srcRect t="3704"/>
          <a:stretch>
            <a:fillRect/>
          </a:stretch>
        </p:blipFill>
        <p:spPr bwMode="auto">
          <a:xfrm>
            <a:off x="6934200" y="0"/>
            <a:ext cx="2209800" cy="1881911"/>
          </a:xfrm>
          <a:prstGeom prst="rect">
            <a:avLst/>
          </a:prstGeom>
          <a:noFill/>
          <a:effectLst>
            <a:softEdge rad="63500"/>
          </a:effectLst>
        </p:spPr>
      </p:pic>
    </p:spTree>
    <p:extLst>
      <p:ext uri="{BB962C8B-B14F-4D97-AF65-F5344CB8AC3E}">
        <p14:creationId xmlns:p14="http://schemas.microsoft.com/office/powerpoint/2010/main" val="1353683815"/>
      </p:ext>
    </p:extLst>
  </p:cSld>
  <p:clrMapOvr>
    <a:masterClrMapping/>
  </p:clrMapOvr>
  <p:transition spd="med">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p:txBody>
          <a:bodyPr/>
          <a:lstStyle/>
          <a:p>
            <a:pPr eaLnBrk="1" hangingPunct="1"/>
            <a:r>
              <a:rPr lang="es-PR" dirty="0" smtClean="0"/>
              <a:t>Resumen</a:t>
            </a:r>
          </a:p>
        </p:txBody>
      </p:sp>
      <p:sp>
        <p:nvSpPr>
          <p:cNvPr id="104451" name="Rectangle 3"/>
          <p:cNvSpPr>
            <a:spLocks noGrp="1" noChangeArrowheads="1"/>
          </p:cNvSpPr>
          <p:nvPr>
            <p:ph idx="1"/>
          </p:nvPr>
        </p:nvSpPr>
        <p:spPr>
          <a:xfrm>
            <a:off x="533400" y="2017712"/>
            <a:ext cx="8421688" cy="4535487"/>
          </a:xfrm>
        </p:spPr>
        <p:txBody>
          <a:bodyPr/>
          <a:lstStyle/>
          <a:p>
            <a:r>
              <a:rPr lang="es-PR" sz="2800" b="1" dirty="0" smtClean="0"/>
              <a:t>Debemos vivir las relaciones paterno-filiales según el equilibrio bíblico (</a:t>
            </a:r>
            <a:r>
              <a:rPr lang="es-PR" sz="2800" b="1" dirty="0" smtClean="0">
                <a:solidFill>
                  <a:srgbClr val="FF0000"/>
                </a:solidFill>
              </a:rPr>
              <a:t>6.1-4</a:t>
            </a:r>
            <a:r>
              <a:rPr lang="es-PR" sz="2800" b="1" dirty="0" smtClean="0"/>
              <a:t>)</a:t>
            </a:r>
          </a:p>
          <a:p>
            <a:pPr lvl="1"/>
            <a:r>
              <a:rPr lang="es-PR" dirty="0" smtClean="0"/>
              <a:t>Los cristianos debemos ser los padres y los hijos que el Señor espera que seamos.</a:t>
            </a:r>
          </a:p>
          <a:p>
            <a:pPr lvl="1"/>
            <a:r>
              <a:rPr lang="es-PR" dirty="0" smtClean="0"/>
              <a:t>Cada uno cumpliendo estrictamente su responsabilidad.</a:t>
            </a:r>
          </a:p>
          <a:p>
            <a:pPr lvl="1"/>
            <a:r>
              <a:rPr lang="es-PR" dirty="0" smtClean="0"/>
              <a:t>Si no, estaríamos trastocando el orden bíblico del hogar y cosecharíamos malas consecuencias.</a:t>
            </a:r>
            <a:endParaRPr lang="es-PR" dirty="0"/>
          </a:p>
        </p:txBody>
      </p:sp>
      <p:sp>
        <p:nvSpPr>
          <p:cNvPr id="5" name="Rectangle 13"/>
          <p:cNvSpPr>
            <a:spLocks noGrp="1" noChangeArrowheads="1"/>
          </p:cNvSpPr>
          <p:nvPr>
            <p:ph type="sldNum" sz="quarter" idx="12"/>
          </p:nvPr>
        </p:nvSpPr>
        <p:spPr>
          <a:ln/>
        </p:spPr>
        <p:txBody>
          <a:bodyPr/>
          <a:lstStyle/>
          <a:p>
            <a:pPr>
              <a:defRPr/>
            </a:pPr>
            <a:fld id="{44C4D990-E7DD-4623-AA6E-20FA34634DBB}" type="slidenum">
              <a:rPr lang="en-US"/>
              <a:pPr>
                <a:defRPr/>
              </a:pPr>
              <a:t>32</a:t>
            </a:fld>
            <a:endParaRPr lang="en-US"/>
          </a:p>
        </p:txBody>
      </p:sp>
      <p:pic>
        <p:nvPicPr>
          <p:cNvPr id="7" name="Picture 2" descr="http://www.renaissance.edu.hk/uploaded_images/items/100_0282.JPG"/>
          <p:cNvPicPr>
            <a:picLocks noChangeAspect="1" noChangeArrowheads="1"/>
          </p:cNvPicPr>
          <p:nvPr/>
        </p:nvPicPr>
        <p:blipFill>
          <a:blip r:embed="rId3" cstate="print">
            <a:lum bright="10000" contrast="10000"/>
          </a:blip>
          <a:srcRect/>
          <a:stretch>
            <a:fillRect/>
          </a:stretch>
        </p:blipFill>
        <p:spPr bwMode="auto">
          <a:xfrm>
            <a:off x="7419366" y="0"/>
            <a:ext cx="1724634" cy="1295400"/>
          </a:xfrm>
          <a:prstGeom prst="rect">
            <a:avLst/>
          </a:prstGeom>
          <a:noFill/>
          <a:effectLst>
            <a:softEdge rad="63500"/>
          </a:effectLst>
        </p:spPr>
      </p:pic>
    </p:spTree>
  </p:cSld>
  <p:clrMapOvr>
    <a:masterClrMapping/>
  </p:clrMapOvr>
  <p:transition spd="med">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8" name="Picture 2" descr="IBB">
            <a:hlinkClick r:id="rId3"/>
          </p:cNvPr>
          <p:cNvPicPr>
            <a:picLocks noChangeAspect="1" noChangeArrowheads="1"/>
          </p:cNvPicPr>
          <p:nvPr/>
        </p:nvPicPr>
        <p:blipFill>
          <a:blip r:embed="rId4">
            <a:lum bright="10000"/>
          </a:blip>
          <a:srcRect/>
          <a:stretch>
            <a:fillRect/>
          </a:stretch>
        </p:blipFill>
        <p:spPr bwMode="auto">
          <a:xfrm>
            <a:off x="598488" y="0"/>
            <a:ext cx="7924800" cy="6834188"/>
          </a:xfrm>
          <a:prstGeom prst="rect">
            <a:avLst/>
          </a:prstGeom>
          <a:noFill/>
          <a:ln w="9525">
            <a:noFill/>
            <a:miter lim="800000"/>
            <a:headEnd/>
            <a:tailEnd/>
          </a:ln>
        </p:spPr>
      </p:pic>
    </p:spTree>
    <p:extLst>
      <p:ext uri="{BB962C8B-B14F-4D97-AF65-F5344CB8AC3E}">
        <p14:creationId xmlns:p14="http://schemas.microsoft.com/office/powerpoint/2010/main" val="1673659070"/>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770" decel="100000"/>
                                        <p:tgtEl>
                                          <p:spTgt spid="55298"/>
                                        </p:tgtEl>
                                      </p:cBhvr>
                                    </p:animEffect>
                                    <p:animScale>
                                      <p:cBhvr>
                                        <p:cTn id="8" dur="770" decel="100000"/>
                                        <p:tgtEl>
                                          <p:spTgt spid="55298"/>
                                        </p:tgtEl>
                                      </p:cBhvr>
                                      <p:from x="10000" y="10000"/>
                                      <p:to x="200000" y="450000"/>
                                    </p:animScale>
                                    <p:animScale>
                                      <p:cBhvr>
                                        <p:cTn id="9" dur="1230" accel="100000" fill="hold">
                                          <p:stCondLst>
                                            <p:cond delay="770"/>
                                          </p:stCondLst>
                                        </p:cTn>
                                        <p:tgtEl>
                                          <p:spTgt spid="55298"/>
                                        </p:tgtEl>
                                      </p:cBhvr>
                                      <p:from x="200000" y="450000"/>
                                      <p:to x="100000" y="100000"/>
                                    </p:animScale>
                                    <p:set>
                                      <p:cBhvr>
                                        <p:cTn id="10" dur="770" fill="hold"/>
                                        <p:tgtEl>
                                          <p:spTgt spid="55298"/>
                                        </p:tgtEl>
                                        <p:attrNameLst>
                                          <p:attrName>ppt_x</p:attrName>
                                        </p:attrNameLst>
                                      </p:cBhvr>
                                      <p:to>
                                        <p:strVal val="(0.5)"/>
                                      </p:to>
                                    </p:set>
                                    <p:anim from="(0.5)" to="(#ppt_x)" calcmode="lin" valueType="num">
                                      <p:cBhvr>
                                        <p:cTn id="11" dur="1230" accel="100000" fill="hold">
                                          <p:stCondLst>
                                            <p:cond delay="770"/>
                                          </p:stCondLst>
                                        </p:cTn>
                                        <p:tgtEl>
                                          <p:spTgt spid="55298"/>
                                        </p:tgtEl>
                                        <p:attrNameLst>
                                          <p:attrName>ppt_x</p:attrName>
                                        </p:attrNameLst>
                                      </p:cBhvr>
                                    </p:anim>
                                    <p:set>
                                      <p:cBhvr>
                                        <p:cTn id="12" dur="770" fill="hold"/>
                                        <p:tgtEl>
                                          <p:spTgt spid="55298"/>
                                        </p:tgtEl>
                                        <p:attrNameLst>
                                          <p:attrName>ppt_y</p:attrName>
                                        </p:attrNameLst>
                                      </p:cBhvr>
                                      <p:to>
                                        <p:strVal val="(#ppt_y+0.4)"/>
                                      </p:to>
                                    </p:set>
                                    <p:anim from="(#ppt_y+0.4)" to="(#ppt_y)" calcmode="lin" valueType="num">
                                      <p:cBhvr>
                                        <p:cTn id="13" dur="1230" accel="100000" fill="hold">
                                          <p:stCondLst>
                                            <p:cond delay="770"/>
                                          </p:stCondLst>
                                        </p:cTn>
                                        <p:tgtEl>
                                          <p:spTgt spid="5529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Rectangle 4"/>
          <p:cNvSpPr>
            <a:spLocks noGrp="1" noChangeArrowheads="1"/>
          </p:cNvSpPr>
          <p:nvPr>
            <p:ph type="ctrTitle"/>
          </p:nvPr>
        </p:nvSpPr>
        <p:spPr/>
        <p:txBody>
          <a:bodyPr>
            <a:normAutofit/>
          </a:bodyPr>
          <a:lstStyle/>
          <a:p>
            <a:r>
              <a:rPr lang="es-PR">
                <a:effectLst/>
              </a:rPr>
              <a:t>PASOS PARA SER</a:t>
            </a:r>
            <a:br>
              <a:rPr lang="es-PR">
                <a:effectLst/>
              </a:rPr>
            </a:br>
            <a:r>
              <a:rPr lang="es-PR">
                <a:effectLst/>
              </a:rPr>
              <a:t>MEJORES PADRES</a:t>
            </a:r>
            <a:endParaRPr lang="es-PR" b="0">
              <a:effectLst/>
            </a:endParaRPr>
          </a:p>
        </p:txBody>
      </p:sp>
      <p:sp>
        <p:nvSpPr>
          <p:cNvPr id="63494" name="Rectangle 6"/>
          <p:cNvSpPr>
            <a:spLocks noGrp="1" noChangeArrowheads="1"/>
          </p:cNvSpPr>
          <p:nvPr>
            <p:ph type="subTitle" idx="1"/>
          </p:nvPr>
        </p:nvSpPr>
        <p:spPr/>
        <p:txBody>
          <a:bodyPr>
            <a:normAutofit/>
          </a:bodyPr>
          <a:lstStyle/>
          <a:p>
            <a:r>
              <a:rPr lang="es-PR" sz="2800" dirty="0"/>
              <a:t>Cómo los padres enseñan los valores cristianos en el hogar</a:t>
            </a:r>
          </a:p>
        </p:txBody>
      </p:sp>
    </p:spTree>
  </p:cSld>
  <p:clrMapOvr>
    <a:masterClrMapping/>
  </p:clrMapOvr>
  <p:transition>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t>Lo que quieren los padres</a:t>
            </a:r>
            <a:endParaRPr lang="en-US" dirty="0"/>
          </a:p>
        </p:txBody>
      </p:sp>
      <p:sp>
        <p:nvSpPr>
          <p:cNvPr id="3" name="Content Placeholder 2"/>
          <p:cNvSpPr>
            <a:spLocks noGrp="1"/>
          </p:cNvSpPr>
          <p:nvPr>
            <p:ph idx="1"/>
          </p:nvPr>
        </p:nvSpPr>
        <p:spPr/>
        <p:txBody>
          <a:bodyPr>
            <a:normAutofit fontScale="92500" lnSpcReduction="20000"/>
          </a:bodyPr>
          <a:lstStyle/>
          <a:p>
            <a:pPr>
              <a:lnSpc>
                <a:spcPct val="110000"/>
              </a:lnSpc>
              <a:spcBef>
                <a:spcPts val="600"/>
              </a:spcBef>
            </a:pPr>
            <a:r>
              <a:rPr lang="es-PR" dirty="0"/>
              <a:t>“Quiero que mis hijos amen a Dios y desarrollen una fe robusta”.</a:t>
            </a:r>
          </a:p>
          <a:p>
            <a:pPr>
              <a:lnSpc>
                <a:spcPct val="110000"/>
              </a:lnSpc>
              <a:spcBef>
                <a:spcPts val="600"/>
              </a:spcBef>
            </a:pPr>
            <a:r>
              <a:rPr lang="es-PR" dirty="0"/>
              <a:t>“Quiero que mis hijos tengan muchos amigos, amigos que tengan los mismos valores que les enseñamos”.</a:t>
            </a:r>
          </a:p>
          <a:p>
            <a:pPr>
              <a:lnSpc>
                <a:spcPct val="110000"/>
              </a:lnSpc>
              <a:spcBef>
                <a:spcPts val="600"/>
              </a:spcBef>
            </a:pPr>
            <a:r>
              <a:rPr lang="es-PR" dirty="0"/>
              <a:t>“Quiero que mis hijos estudien mucho en la escuela para que las probabilidades de encontrar mejores trabajos sean mayores”.</a:t>
            </a:r>
          </a:p>
          <a:p>
            <a:pPr>
              <a:lnSpc>
                <a:spcPct val="110000"/>
              </a:lnSpc>
              <a:spcBef>
                <a:spcPts val="600"/>
              </a:spcBef>
            </a:pPr>
            <a:r>
              <a:rPr lang="es-PR" dirty="0"/>
              <a:t>“Quiero que mis hijos maduren para que sean adultos felices y productivos”.</a:t>
            </a:r>
          </a:p>
          <a:p>
            <a:pPr>
              <a:lnSpc>
                <a:spcPct val="110000"/>
              </a:lnSpc>
              <a:spcBef>
                <a:spcPts val="600"/>
              </a:spcBef>
            </a:pPr>
            <a:endParaRPr lang="en-US" dirty="0"/>
          </a:p>
        </p:txBody>
      </p:sp>
    </p:spTree>
    <p:extLst>
      <p:ext uri="{BB962C8B-B14F-4D97-AF65-F5344CB8AC3E}">
        <p14:creationId xmlns:p14="http://schemas.microsoft.com/office/powerpoint/2010/main" val="2010576650"/>
      </p:ext>
    </p:extLst>
  </p:cSld>
  <p:clrMapOvr>
    <a:masterClrMapping/>
  </p:clrMapOvr>
  <p:transition>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es-PR"/>
              <a:t>Metas valiosas</a:t>
            </a:r>
          </a:p>
        </p:txBody>
      </p:sp>
      <p:sp>
        <p:nvSpPr>
          <p:cNvPr id="68611" name="Rectangle 3"/>
          <p:cNvSpPr>
            <a:spLocks noGrp="1" noChangeArrowheads="1"/>
          </p:cNvSpPr>
          <p:nvPr>
            <p:ph idx="1"/>
          </p:nvPr>
        </p:nvSpPr>
        <p:spPr/>
        <p:txBody>
          <a:bodyPr/>
          <a:lstStyle/>
          <a:p>
            <a:pPr>
              <a:spcBef>
                <a:spcPts val="600"/>
              </a:spcBef>
            </a:pPr>
            <a:r>
              <a:rPr lang="es-PR" sz="2800" dirty="0">
                <a:effectLst/>
              </a:rPr>
              <a:t>Todas estas son metas valiosas para los padres cristianos. </a:t>
            </a:r>
          </a:p>
          <a:p>
            <a:pPr>
              <a:spcBef>
                <a:spcPts val="600"/>
              </a:spcBef>
            </a:pPr>
            <a:r>
              <a:rPr lang="es-PR" sz="2800" dirty="0">
                <a:effectLst/>
              </a:rPr>
              <a:t>Sin embargo, no tenemos una varita mágica para convertir estos sueños en realidad. </a:t>
            </a:r>
          </a:p>
          <a:p>
            <a:pPr>
              <a:spcBef>
                <a:spcPts val="600"/>
              </a:spcBef>
            </a:pPr>
            <a:r>
              <a:rPr lang="es-PR" sz="2800" dirty="0">
                <a:effectLst/>
              </a:rPr>
              <a:t>Ser padres es un trabajo difícil. La tarea es grande.</a:t>
            </a:r>
          </a:p>
          <a:p>
            <a:pPr>
              <a:spcBef>
                <a:spcPts val="600"/>
              </a:spcBef>
            </a:pPr>
            <a:r>
              <a:rPr lang="es-PR" sz="2800" dirty="0">
                <a:solidFill>
                  <a:srgbClr val="FF0000"/>
                </a:solidFill>
                <a:effectLst/>
              </a:rPr>
              <a:t>Deuteronomio 6:5-7 </a:t>
            </a:r>
            <a:r>
              <a:rPr lang="es-PR" sz="2800" dirty="0">
                <a:effectLst/>
              </a:rPr>
              <a:t>explica claramente esta tarea:</a:t>
            </a:r>
          </a:p>
          <a:p>
            <a:pPr>
              <a:spcBef>
                <a:spcPts val="600"/>
              </a:spcBef>
            </a:pPr>
            <a:endParaRPr lang="es-PR" sz="2800" dirty="0"/>
          </a:p>
        </p:txBody>
      </p:sp>
      <p:sp>
        <p:nvSpPr>
          <p:cNvPr id="5" name="Date Placeholder 4"/>
          <p:cNvSpPr>
            <a:spLocks noGrp="1"/>
          </p:cNvSpPr>
          <p:nvPr>
            <p:ph type="dt" sz="half" idx="11"/>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s-PR"/>
              <a:t>Deuteronomio 6:5-7</a:t>
            </a:r>
          </a:p>
        </p:txBody>
      </p:sp>
      <p:sp>
        <p:nvSpPr>
          <p:cNvPr id="69635" name="Rectangle 3"/>
          <p:cNvSpPr>
            <a:spLocks noGrp="1" noChangeArrowheads="1"/>
          </p:cNvSpPr>
          <p:nvPr>
            <p:ph idx="1"/>
          </p:nvPr>
        </p:nvSpPr>
        <p:spPr/>
        <p:txBody>
          <a:bodyPr/>
          <a:lstStyle/>
          <a:p>
            <a:r>
              <a:rPr lang="es-PR" i="1">
                <a:effectLst/>
              </a:rPr>
              <a:t>“Y amarás a Jehová tu Dios de todo tu corazón, y de toda tu alma, y con todas tus fuerzas. Y estas palabras que yo te mando hoy, estarán sobre tu corazón; y las repetirás a tus hijos, y hablarás de ellas estando en tu casa, y andando por el camino, y al acostarse, y cuando te levantes”.</a:t>
            </a:r>
            <a:endParaRPr lang="es-PR">
              <a:effectLst/>
            </a:endParaRPr>
          </a:p>
          <a:p>
            <a:endParaRPr lang="es-PR"/>
          </a:p>
        </p:txBody>
      </p:sp>
      <p:sp>
        <p:nvSpPr>
          <p:cNvPr id="5" name="Date Placeholder 4"/>
          <p:cNvSpPr>
            <a:spLocks noGrp="1"/>
          </p:cNvSpPr>
          <p:nvPr>
            <p:ph type="dt" sz="half" idx="11"/>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s-PR"/>
              <a:t>Metas valiosas</a:t>
            </a:r>
          </a:p>
        </p:txBody>
      </p:sp>
      <p:sp>
        <p:nvSpPr>
          <p:cNvPr id="70659" name="Rectangle 3"/>
          <p:cNvSpPr>
            <a:spLocks noGrp="1" noChangeArrowheads="1"/>
          </p:cNvSpPr>
          <p:nvPr>
            <p:ph idx="1"/>
          </p:nvPr>
        </p:nvSpPr>
        <p:spPr/>
        <p:txBody>
          <a:bodyPr/>
          <a:lstStyle/>
          <a:p>
            <a:r>
              <a:rPr lang="es-PR" dirty="0">
                <a:effectLst/>
              </a:rPr>
              <a:t>Estos versículos nos dicen que Dios hace responsable a los padres de compartir su fe con los hijos. </a:t>
            </a:r>
          </a:p>
          <a:p>
            <a:r>
              <a:rPr lang="es-PR" dirty="0">
                <a:effectLst/>
              </a:rPr>
              <a:t>En parte es temible, pero también es desafiante y </a:t>
            </a:r>
            <a:r>
              <a:rPr lang="es-PR" dirty="0" err="1">
                <a:effectLst/>
              </a:rPr>
              <a:t>recompensador</a:t>
            </a:r>
            <a:r>
              <a:rPr lang="es-PR" dirty="0">
                <a:effectLst/>
              </a:rPr>
              <a:t>. </a:t>
            </a:r>
          </a:p>
          <a:p>
            <a:r>
              <a:rPr lang="es-PR" dirty="0">
                <a:effectLst/>
              </a:rPr>
              <a:t>Una de las recompensas se encuentra en </a:t>
            </a:r>
            <a:r>
              <a:rPr lang="es-PR" dirty="0">
                <a:solidFill>
                  <a:srgbClr val="FF0000"/>
                </a:solidFill>
                <a:effectLst/>
              </a:rPr>
              <a:t>Proverbios 22:6</a:t>
            </a:r>
            <a:r>
              <a:rPr lang="es-PR" dirty="0">
                <a:effectLst/>
              </a:rPr>
              <a:t>:</a:t>
            </a:r>
          </a:p>
          <a:p>
            <a:endParaRPr lang="es-PR" dirty="0"/>
          </a:p>
        </p:txBody>
      </p:sp>
      <p:sp>
        <p:nvSpPr>
          <p:cNvPr id="5" name="Date Placeholder 4"/>
          <p:cNvSpPr>
            <a:spLocks noGrp="1"/>
          </p:cNvSpPr>
          <p:nvPr>
            <p:ph type="dt" sz="half" idx="11"/>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s-PR">
                <a:effectLst/>
              </a:rPr>
              <a:t>Proverbios 22:6</a:t>
            </a:r>
          </a:p>
        </p:txBody>
      </p:sp>
      <p:sp>
        <p:nvSpPr>
          <p:cNvPr id="71683" name="Rectangle 3"/>
          <p:cNvSpPr>
            <a:spLocks noGrp="1" noChangeArrowheads="1"/>
          </p:cNvSpPr>
          <p:nvPr>
            <p:ph idx="1"/>
          </p:nvPr>
        </p:nvSpPr>
        <p:spPr/>
        <p:txBody>
          <a:bodyPr/>
          <a:lstStyle/>
          <a:p>
            <a:r>
              <a:rPr lang="es-PR" sz="4400" i="1">
                <a:effectLst/>
              </a:rPr>
              <a:t>“Instruye al niño en su camino, y aun cuando fuere viejo no se apartará de él”.</a:t>
            </a:r>
            <a:endParaRPr lang="es-PR" sz="4400"/>
          </a:p>
        </p:txBody>
      </p:sp>
      <p:sp>
        <p:nvSpPr>
          <p:cNvPr id="5" name="Date Placeholder 4"/>
          <p:cNvSpPr>
            <a:spLocks noGrp="1"/>
          </p:cNvSpPr>
          <p:nvPr>
            <p:ph type="dt" sz="half" idx="11"/>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s-PR" dirty="0" smtClean="0"/>
              <a:t>Los Fundamentos</a:t>
            </a:r>
          </a:p>
        </p:txBody>
      </p:sp>
      <p:sp>
        <p:nvSpPr>
          <p:cNvPr id="18435" name="Rectangle 3"/>
          <p:cNvSpPr>
            <a:spLocks noGrp="1" noChangeArrowheads="1"/>
          </p:cNvSpPr>
          <p:nvPr>
            <p:ph idx="1"/>
          </p:nvPr>
        </p:nvSpPr>
        <p:spPr>
          <a:xfrm>
            <a:off x="457200" y="2133600"/>
            <a:ext cx="8305800" cy="4114800"/>
          </a:xfrm>
        </p:spPr>
        <p:txBody>
          <a:bodyPr/>
          <a:lstStyle/>
          <a:p>
            <a:r>
              <a:rPr lang="es-ES" sz="3600" i="1" dirty="0"/>
              <a:t>"Si fueren destruidos los fundamentos, ¿Qué ha de hacer el justo?" </a:t>
            </a:r>
            <a:endParaRPr lang="es-ES" sz="3600" i="1" dirty="0" smtClean="0"/>
          </a:p>
          <a:p>
            <a:pPr marL="360363" indent="0">
              <a:buNone/>
            </a:pPr>
            <a:r>
              <a:rPr lang="es-ES" sz="3600" dirty="0">
                <a:solidFill>
                  <a:srgbClr val="FF0000"/>
                </a:solidFill>
              </a:rPr>
              <a:t>(</a:t>
            </a:r>
            <a:r>
              <a:rPr lang="es-ES" sz="3600" dirty="0" smtClean="0">
                <a:solidFill>
                  <a:srgbClr val="FF0000"/>
                </a:solidFill>
              </a:rPr>
              <a:t>Salmos </a:t>
            </a:r>
            <a:r>
              <a:rPr lang="es-ES" sz="3600" dirty="0">
                <a:solidFill>
                  <a:srgbClr val="FF0000"/>
                </a:solidFill>
              </a:rPr>
              <a:t>11.3, </a:t>
            </a:r>
            <a:r>
              <a:rPr lang="es-ES" sz="3600" dirty="0" smtClean="0">
                <a:solidFill>
                  <a:srgbClr val="FF0000"/>
                </a:solidFill>
              </a:rPr>
              <a:t>RVR60</a:t>
            </a:r>
            <a:r>
              <a:rPr lang="es-ES" sz="3600" dirty="0">
                <a:solidFill>
                  <a:srgbClr val="FF0000"/>
                </a:solidFill>
              </a:rPr>
              <a:t>)</a:t>
            </a:r>
            <a:endParaRPr lang="en-US" sz="3600" dirty="0" smtClean="0">
              <a:solidFill>
                <a:srgbClr val="FF0000"/>
              </a:solidFill>
            </a:endParaRPr>
          </a:p>
        </p:txBody>
      </p:sp>
      <p:sp>
        <p:nvSpPr>
          <p:cNvPr id="4" name="Rectangle 13"/>
          <p:cNvSpPr>
            <a:spLocks noGrp="1" noChangeArrowheads="1"/>
          </p:cNvSpPr>
          <p:nvPr>
            <p:ph type="sldNum" sz="quarter" idx="12"/>
          </p:nvPr>
        </p:nvSpPr>
        <p:spPr>
          <a:ln/>
        </p:spPr>
        <p:txBody>
          <a:bodyPr/>
          <a:lstStyle/>
          <a:p>
            <a:pPr>
              <a:defRPr/>
            </a:pPr>
            <a:fld id="{B141C1DA-07E8-4F2E-BD0A-F5311D592CD9}" type="slidenum">
              <a:rPr lang="en-US"/>
              <a:pPr>
                <a:defRPr/>
              </a:pPr>
              <a:t>4</a:t>
            </a:fld>
            <a:endParaRPr lang="en-US"/>
          </a:p>
        </p:txBody>
      </p:sp>
    </p:spTree>
    <p:extLst>
      <p:ext uri="{BB962C8B-B14F-4D97-AF65-F5344CB8AC3E}">
        <p14:creationId xmlns:p14="http://schemas.microsoft.com/office/powerpoint/2010/main" val="2709953584"/>
      </p:ext>
    </p:extLst>
  </p:cSld>
  <p:clrMapOvr>
    <a:masterClrMapping/>
  </p:clrMapOvr>
  <p:transition spd="med">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es-PR" smtClean="0"/>
              <a:t>Valores</a:t>
            </a:r>
            <a:endParaRPr lang="es-PR"/>
          </a:p>
        </p:txBody>
      </p:sp>
      <p:sp>
        <p:nvSpPr>
          <p:cNvPr id="72707" name="Rectangle 3"/>
          <p:cNvSpPr>
            <a:spLocks noGrp="1" noChangeArrowheads="1"/>
          </p:cNvSpPr>
          <p:nvPr>
            <p:ph idx="1"/>
          </p:nvPr>
        </p:nvSpPr>
        <p:spPr/>
        <p:txBody>
          <a:bodyPr>
            <a:normAutofit fontScale="92500" lnSpcReduction="10000"/>
          </a:bodyPr>
          <a:lstStyle/>
          <a:p>
            <a:pPr>
              <a:spcBef>
                <a:spcPts val="600"/>
              </a:spcBef>
            </a:pPr>
            <a:r>
              <a:rPr lang="es-PR" dirty="0" smtClean="0"/>
              <a:t>Todos los padres enseñan valores; sin embargo, algunos padres son más cuidadosos que otros en lo que enseñan. </a:t>
            </a:r>
          </a:p>
          <a:p>
            <a:pPr>
              <a:spcBef>
                <a:spcPts val="600"/>
              </a:spcBef>
            </a:pPr>
            <a:r>
              <a:rPr lang="es-PR" dirty="0" smtClean="0"/>
              <a:t>La enseñanza más efectiva ocurre cuando los padres identifican claramente sus valores. </a:t>
            </a:r>
          </a:p>
          <a:p>
            <a:pPr>
              <a:spcBef>
                <a:spcPts val="600"/>
              </a:spcBef>
            </a:pPr>
            <a:r>
              <a:rPr lang="es-PR" dirty="0" smtClean="0"/>
              <a:t>Los padres cristianos necesitan identificarlos y marcar un curso que les ayude a enseñar a sus hijos los valores que consideran importantes.</a:t>
            </a:r>
          </a:p>
          <a:p>
            <a:pPr>
              <a:spcBef>
                <a:spcPts val="600"/>
              </a:spcBef>
            </a:pPr>
            <a:r>
              <a:rPr lang="es-PR" dirty="0" smtClean="0"/>
              <a:t>Proverbios 3:5-6 asegura a los padres que no están solos en esta empresa.</a:t>
            </a:r>
            <a:endParaRPr lang="es-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s-PR">
                <a:effectLst/>
              </a:rPr>
              <a:t>Proverbios 3:5-6</a:t>
            </a:r>
          </a:p>
        </p:txBody>
      </p:sp>
      <p:sp>
        <p:nvSpPr>
          <p:cNvPr id="73731" name="Rectangle 3"/>
          <p:cNvSpPr>
            <a:spLocks noGrp="1" noChangeArrowheads="1"/>
          </p:cNvSpPr>
          <p:nvPr>
            <p:ph idx="1"/>
          </p:nvPr>
        </p:nvSpPr>
        <p:spPr/>
        <p:txBody>
          <a:bodyPr/>
          <a:lstStyle/>
          <a:p>
            <a:r>
              <a:rPr lang="es-PR" sz="4000" i="1">
                <a:effectLst/>
              </a:rPr>
              <a:t>“Fíate de Jehová de todo tu corazón, y no te apoyes en tu propia prudencia. Reconócelo en todos tus caminos, y él enderezará tus veredas”.</a:t>
            </a:r>
            <a:endParaRPr lang="es-PR" sz="4000">
              <a:effectLst/>
            </a:endParaRPr>
          </a:p>
          <a:p>
            <a:endParaRPr lang="es-PR" sz="4000"/>
          </a:p>
        </p:txBody>
      </p:sp>
      <p:sp>
        <p:nvSpPr>
          <p:cNvPr id="5" name="Date Placeholder 4"/>
          <p:cNvSpPr>
            <a:spLocks noGrp="1"/>
          </p:cNvSpPr>
          <p:nvPr>
            <p:ph type="dt" sz="half" idx="11"/>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s-PR"/>
              <a:t>Pasos</a:t>
            </a:r>
          </a:p>
        </p:txBody>
      </p:sp>
      <p:sp>
        <p:nvSpPr>
          <p:cNvPr id="74755" name="Rectangle 3"/>
          <p:cNvSpPr>
            <a:spLocks noGrp="1" noChangeArrowheads="1"/>
          </p:cNvSpPr>
          <p:nvPr>
            <p:ph idx="1"/>
          </p:nvPr>
        </p:nvSpPr>
        <p:spPr/>
        <p:txBody>
          <a:bodyPr>
            <a:normAutofit/>
          </a:bodyPr>
          <a:lstStyle/>
          <a:p>
            <a:pPr>
              <a:lnSpc>
                <a:spcPct val="80000"/>
              </a:lnSpc>
            </a:pPr>
            <a:r>
              <a:rPr lang="es-PR" sz="4000" dirty="0">
                <a:effectLst/>
              </a:rPr>
              <a:t>Las siguientes sugerencias ayudarán a los padres a comunicar o transmitir valores cristianos a sus hijos</a:t>
            </a:r>
            <a:r>
              <a:rPr lang="es-PR" sz="4000" dirty="0" smtClean="0">
                <a:effectLst/>
              </a:rPr>
              <a:t>.</a:t>
            </a:r>
            <a:endParaRPr lang="es-PR" sz="4000" dirty="0">
              <a:effectLst/>
            </a:endParaRPr>
          </a:p>
        </p:txBody>
      </p:sp>
      <p:sp>
        <p:nvSpPr>
          <p:cNvPr id="5" name="Date Placeholder 4"/>
          <p:cNvSpPr>
            <a:spLocks noGrp="1"/>
          </p:cNvSpPr>
          <p:nvPr>
            <p:ph type="dt" sz="half" idx="11"/>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s-PR"/>
              <a:t>Pasos</a:t>
            </a:r>
          </a:p>
        </p:txBody>
      </p:sp>
      <p:sp>
        <p:nvSpPr>
          <p:cNvPr id="74755" name="Rectangle 3"/>
          <p:cNvSpPr>
            <a:spLocks noGrp="1" noChangeArrowheads="1"/>
          </p:cNvSpPr>
          <p:nvPr>
            <p:ph idx="1"/>
          </p:nvPr>
        </p:nvSpPr>
        <p:spPr/>
        <p:txBody>
          <a:bodyPr>
            <a:normAutofit/>
          </a:bodyPr>
          <a:lstStyle/>
          <a:p>
            <a:pPr>
              <a:lnSpc>
                <a:spcPct val="80000"/>
              </a:lnSpc>
            </a:pPr>
            <a:r>
              <a:rPr lang="es-PR" sz="3600" i="1" dirty="0" smtClean="0">
                <a:effectLst/>
              </a:rPr>
              <a:t>1</a:t>
            </a:r>
            <a:r>
              <a:rPr lang="es-PR" sz="3600" i="1" dirty="0">
                <a:effectLst/>
              </a:rPr>
              <a:t>. Reconocer que los hijos son un regalo de Dios (Vea </a:t>
            </a:r>
            <a:r>
              <a:rPr lang="es-PR" sz="3600" i="1" dirty="0" smtClean="0">
                <a:solidFill>
                  <a:srgbClr val="FF0000"/>
                </a:solidFill>
                <a:effectLst/>
              </a:rPr>
              <a:t>Salmo </a:t>
            </a:r>
            <a:r>
              <a:rPr lang="es-PR" sz="3600" i="1" dirty="0">
                <a:solidFill>
                  <a:srgbClr val="FF0000"/>
                </a:solidFill>
                <a:effectLst/>
              </a:rPr>
              <a:t>127.3</a:t>
            </a:r>
            <a:r>
              <a:rPr lang="es-PR" sz="3600" i="1" dirty="0">
                <a:effectLst/>
              </a:rPr>
              <a:t>). </a:t>
            </a:r>
          </a:p>
          <a:p>
            <a:pPr lvl="1">
              <a:lnSpc>
                <a:spcPct val="80000"/>
              </a:lnSpc>
            </a:pPr>
            <a:r>
              <a:rPr lang="es-PR" sz="3200" dirty="0">
                <a:effectLst/>
              </a:rPr>
              <a:t>El plan de Dios en la gran creación incluye colocar a los niños con sus padres para amarlos y nutrirlos hasta que los hijos puedan valerse por sí mismos.</a:t>
            </a:r>
          </a:p>
          <a:p>
            <a:pPr lvl="1">
              <a:lnSpc>
                <a:spcPct val="80000"/>
              </a:lnSpc>
            </a:pPr>
            <a:r>
              <a:rPr lang="es-PR" sz="3200" dirty="0">
                <a:effectLst/>
              </a:rPr>
              <a:t>El nacimiento de un hijo es causa de celebración en la familia cristiana.</a:t>
            </a:r>
          </a:p>
          <a:p>
            <a:pPr>
              <a:lnSpc>
                <a:spcPct val="80000"/>
              </a:lnSpc>
            </a:pPr>
            <a:endParaRPr lang="es-PR" dirty="0"/>
          </a:p>
        </p:txBody>
      </p:sp>
      <p:sp>
        <p:nvSpPr>
          <p:cNvPr id="5" name="Date Placeholder 4"/>
          <p:cNvSpPr>
            <a:spLocks noGrp="1"/>
          </p:cNvSpPr>
          <p:nvPr>
            <p:ph type="dt" sz="half" idx="11"/>
          </p:nvPr>
        </p:nvSpPr>
        <p:spPr/>
        <p:txBody>
          <a:bodyPr/>
          <a:lstStyle/>
          <a:p>
            <a:r>
              <a:rPr lang="es-PR">
                <a:solidFill>
                  <a:srgbClr val="FFFFFF"/>
                </a:solidFill>
              </a:rPr>
              <a:t>(787) 890-0118</a:t>
            </a:r>
          </a:p>
          <a:p>
            <a:r>
              <a:rPr lang="es-PR">
                <a:solidFill>
                  <a:srgbClr val="FFFFFF"/>
                </a:solidFill>
              </a:rPr>
              <a:t>www.iglesiabiblicabaustista.org</a:t>
            </a:r>
          </a:p>
        </p:txBody>
      </p:sp>
    </p:spTree>
    <p:extLst>
      <p:ext uri="{BB962C8B-B14F-4D97-AF65-F5344CB8AC3E}">
        <p14:creationId xmlns:p14="http://schemas.microsoft.com/office/powerpoint/2010/main" val="39926877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es-PR">
                <a:effectLst/>
              </a:rPr>
              <a:t>Salmo 127:3</a:t>
            </a:r>
          </a:p>
        </p:txBody>
      </p:sp>
      <p:sp>
        <p:nvSpPr>
          <p:cNvPr id="75779" name="Rectangle 3"/>
          <p:cNvSpPr>
            <a:spLocks noGrp="1" noChangeArrowheads="1"/>
          </p:cNvSpPr>
          <p:nvPr>
            <p:ph idx="1"/>
          </p:nvPr>
        </p:nvSpPr>
        <p:spPr/>
        <p:txBody>
          <a:bodyPr/>
          <a:lstStyle/>
          <a:p>
            <a:pPr>
              <a:buFont typeface="Wingdings" pitchFamily="2" charset="2"/>
              <a:buNone/>
            </a:pPr>
            <a:r>
              <a:rPr lang="es-ES_tradnl" sz="4400" i="1" baseline="30000">
                <a:effectLst/>
              </a:rPr>
              <a:t>3</a:t>
            </a:r>
            <a:r>
              <a:rPr lang="es-ES_tradnl" sz="4400" i="1">
                <a:effectLst/>
              </a:rPr>
              <a:t>He aquí, herencia de Jehová son los hijos; Cosa de estima el fruto del vientre.</a:t>
            </a:r>
            <a:endParaRPr lang="es-PR" sz="4400" i="1"/>
          </a:p>
        </p:txBody>
      </p:sp>
      <p:sp>
        <p:nvSpPr>
          <p:cNvPr id="5" name="Date Placeholder 4"/>
          <p:cNvSpPr>
            <a:spLocks noGrp="1"/>
          </p:cNvSpPr>
          <p:nvPr>
            <p:ph type="dt" sz="half" idx="11"/>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s-PR"/>
              <a:t>Pasos</a:t>
            </a:r>
          </a:p>
        </p:txBody>
      </p:sp>
      <p:sp>
        <p:nvSpPr>
          <p:cNvPr id="76803" name="Rectangle 3"/>
          <p:cNvSpPr>
            <a:spLocks noGrp="1" noChangeArrowheads="1"/>
          </p:cNvSpPr>
          <p:nvPr>
            <p:ph idx="1"/>
          </p:nvPr>
        </p:nvSpPr>
        <p:spPr/>
        <p:txBody>
          <a:bodyPr>
            <a:normAutofit/>
          </a:bodyPr>
          <a:lstStyle/>
          <a:p>
            <a:r>
              <a:rPr lang="es-PR" sz="3600" i="1" dirty="0">
                <a:effectLst/>
              </a:rPr>
              <a:t>2. Dedicar el hijo al Señor para que lo use en Su servicio. </a:t>
            </a:r>
          </a:p>
          <a:p>
            <a:r>
              <a:rPr lang="es-PR" sz="3600" dirty="0">
                <a:effectLst/>
              </a:rPr>
              <a:t>Como cuando Ana oró (Vea </a:t>
            </a:r>
            <a:r>
              <a:rPr lang="es-PR" sz="3600" dirty="0">
                <a:solidFill>
                  <a:srgbClr val="FF0000"/>
                </a:solidFill>
                <a:effectLst/>
              </a:rPr>
              <a:t>1ra Samuel 1:11</a:t>
            </a:r>
            <a:r>
              <a:rPr lang="es-PR" sz="3600" dirty="0">
                <a:effectLst/>
              </a:rPr>
              <a:t>).</a:t>
            </a:r>
          </a:p>
          <a:p>
            <a:pPr lvl="1"/>
            <a:r>
              <a:rPr lang="es-PR" sz="3200" dirty="0">
                <a:effectLst/>
              </a:rPr>
              <a:t>“</a:t>
            </a:r>
            <a:r>
              <a:rPr lang="es-PR" sz="3200" i="1" dirty="0">
                <a:effectLst/>
              </a:rPr>
              <a:t>...yo lo dedicaré a Jehová todos los días de su vida”.</a:t>
            </a:r>
          </a:p>
        </p:txBody>
      </p:sp>
      <p:sp>
        <p:nvSpPr>
          <p:cNvPr id="5" name="Date Placeholder 4"/>
          <p:cNvSpPr>
            <a:spLocks noGrp="1"/>
          </p:cNvSpPr>
          <p:nvPr>
            <p:ph type="dt" sz="half" idx="11"/>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es-PR"/>
              <a:t>Pasos</a:t>
            </a:r>
          </a:p>
        </p:txBody>
      </p:sp>
      <p:sp>
        <p:nvSpPr>
          <p:cNvPr id="77827" name="Rectangle 3"/>
          <p:cNvSpPr>
            <a:spLocks noGrp="1" noChangeArrowheads="1"/>
          </p:cNvSpPr>
          <p:nvPr>
            <p:ph idx="1"/>
          </p:nvPr>
        </p:nvSpPr>
        <p:spPr/>
        <p:txBody>
          <a:bodyPr>
            <a:normAutofit/>
          </a:bodyPr>
          <a:lstStyle/>
          <a:p>
            <a:pPr>
              <a:lnSpc>
                <a:spcPct val="90000"/>
              </a:lnSpc>
            </a:pPr>
            <a:r>
              <a:rPr lang="es-PR" sz="3600" i="1" dirty="0">
                <a:effectLst/>
              </a:rPr>
              <a:t>3. Comprometerse ante Dios a desarrollarse como padres cristianos. </a:t>
            </a:r>
          </a:p>
          <a:p>
            <a:pPr lvl="1">
              <a:lnSpc>
                <a:spcPct val="90000"/>
              </a:lnSpc>
            </a:pPr>
            <a:r>
              <a:rPr lang="es-PR" sz="3200" dirty="0">
                <a:effectLst/>
              </a:rPr>
              <a:t>Durante los cultos de adoración las iglesias brindan a los padres la oportunidad de tomar esta decisión públicamente. </a:t>
            </a:r>
          </a:p>
          <a:p>
            <a:pPr lvl="1">
              <a:lnSpc>
                <a:spcPct val="90000"/>
              </a:lnSpc>
            </a:pPr>
            <a:r>
              <a:rPr lang="es-PR" sz="3200" dirty="0">
                <a:effectLst/>
              </a:rPr>
              <a:t>Pueden </a:t>
            </a:r>
            <a:r>
              <a:rPr lang="es-PR" sz="3200" dirty="0" smtClean="0">
                <a:effectLst/>
              </a:rPr>
              <a:t>responder </a:t>
            </a:r>
            <a:r>
              <a:rPr lang="es-PR" sz="3200" dirty="0">
                <a:effectLst/>
              </a:rPr>
              <a:t>cuando se extienda la invitación, hablar con el pastor en su hogar, o tomar una decisión en privado.</a:t>
            </a:r>
          </a:p>
        </p:txBody>
      </p:sp>
      <p:sp>
        <p:nvSpPr>
          <p:cNvPr id="5" name="Date Placeholder 4"/>
          <p:cNvSpPr>
            <a:spLocks noGrp="1"/>
          </p:cNvSpPr>
          <p:nvPr>
            <p:ph type="dt" sz="half" idx="11"/>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s-PR"/>
              <a:t>Pasos</a:t>
            </a:r>
          </a:p>
        </p:txBody>
      </p:sp>
      <p:sp>
        <p:nvSpPr>
          <p:cNvPr id="78851" name="Rectangle 3"/>
          <p:cNvSpPr>
            <a:spLocks noGrp="1" noChangeArrowheads="1"/>
          </p:cNvSpPr>
          <p:nvPr>
            <p:ph idx="1"/>
          </p:nvPr>
        </p:nvSpPr>
        <p:spPr/>
        <p:txBody>
          <a:bodyPr>
            <a:normAutofit/>
          </a:bodyPr>
          <a:lstStyle/>
          <a:p>
            <a:r>
              <a:rPr lang="es-PR" sz="3600" dirty="0">
                <a:effectLst/>
              </a:rPr>
              <a:t>4. </a:t>
            </a:r>
            <a:r>
              <a:rPr lang="es-PR" sz="3600" i="1" dirty="0">
                <a:effectLst/>
              </a:rPr>
              <a:t>Identificar sus valores y comunicarlos por la constancia de su conducta. </a:t>
            </a:r>
          </a:p>
          <a:p>
            <a:pPr lvl="1"/>
            <a:r>
              <a:rPr lang="es-PR" sz="3200" dirty="0">
                <a:effectLst/>
              </a:rPr>
              <a:t>Si decir la verdad es un valor que usted quiere que sus hijos tengan, diga siempre la verdad, no solo cuando es conveniente.</a:t>
            </a:r>
          </a:p>
        </p:txBody>
      </p:sp>
      <p:sp>
        <p:nvSpPr>
          <p:cNvPr id="5" name="Date Placeholder 4"/>
          <p:cNvSpPr>
            <a:spLocks noGrp="1"/>
          </p:cNvSpPr>
          <p:nvPr>
            <p:ph type="dt" sz="half" idx="11"/>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es-PR"/>
              <a:t>Pasos</a:t>
            </a:r>
          </a:p>
        </p:txBody>
      </p:sp>
      <p:sp>
        <p:nvSpPr>
          <p:cNvPr id="79875" name="Rectangle 3"/>
          <p:cNvSpPr>
            <a:spLocks noGrp="1" noChangeArrowheads="1"/>
          </p:cNvSpPr>
          <p:nvPr>
            <p:ph idx="1"/>
          </p:nvPr>
        </p:nvSpPr>
        <p:spPr/>
        <p:txBody>
          <a:bodyPr/>
          <a:lstStyle/>
          <a:p>
            <a:pPr>
              <a:lnSpc>
                <a:spcPct val="90000"/>
              </a:lnSpc>
            </a:pPr>
            <a:r>
              <a:rPr lang="es-PR" sz="3600" dirty="0">
                <a:effectLst/>
              </a:rPr>
              <a:t>5. </a:t>
            </a:r>
            <a:r>
              <a:rPr lang="es-PR" sz="3600" i="1" dirty="0">
                <a:effectLst/>
              </a:rPr>
              <a:t>Exprese amor y aceptación a sus hijos. </a:t>
            </a:r>
          </a:p>
          <a:p>
            <a:pPr lvl="1">
              <a:lnSpc>
                <a:spcPct val="90000"/>
              </a:lnSpc>
            </a:pPr>
            <a:r>
              <a:rPr lang="es-PR" sz="3200" dirty="0">
                <a:effectLst/>
              </a:rPr>
              <a:t>Aun cuando tenga que corregir una conducta indeseable, los hijos deben saber que el amor de sus padres no disminuye.</a:t>
            </a:r>
          </a:p>
          <a:p>
            <a:pPr lvl="1">
              <a:lnSpc>
                <a:spcPct val="90000"/>
              </a:lnSpc>
            </a:pPr>
            <a:r>
              <a:rPr lang="es-PR" sz="3200" dirty="0">
                <a:effectLst/>
              </a:rPr>
              <a:t>Haga que su lema sea </a:t>
            </a:r>
            <a:r>
              <a:rPr lang="es-PR" sz="3200" dirty="0">
                <a:solidFill>
                  <a:srgbClr val="FF0000"/>
                </a:solidFill>
                <a:effectLst/>
              </a:rPr>
              <a:t>Efesios 5:1</a:t>
            </a:r>
            <a:r>
              <a:rPr lang="es-PR" sz="3200" dirty="0">
                <a:effectLst/>
              </a:rPr>
              <a:t>:</a:t>
            </a:r>
          </a:p>
          <a:p>
            <a:pPr lvl="2">
              <a:lnSpc>
                <a:spcPct val="90000"/>
              </a:lnSpc>
            </a:pPr>
            <a:r>
              <a:rPr lang="es-PR" sz="3200" i="1" dirty="0">
                <a:effectLst/>
              </a:rPr>
              <a:t>“Sed, pues imitadores de Dios como hijos amados”.</a:t>
            </a:r>
          </a:p>
        </p:txBody>
      </p:sp>
      <p:sp>
        <p:nvSpPr>
          <p:cNvPr id="5" name="Date Placeholder 4"/>
          <p:cNvSpPr>
            <a:spLocks noGrp="1"/>
          </p:cNvSpPr>
          <p:nvPr>
            <p:ph type="dt" sz="half" idx="11"/>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s-PR"/>
              <a:t>Pasos</a:t>
            </a:r>
          </a:p>
        </p:txBody>
      </p:sp>
      <p:sp>
        <p:nvSpPr>
          <p:cNvPr id="81923" name="Rectangle 3"/>
          <p:cNvSpPr>
            <a:spLocks noGrp="1" noChangeArrowheads="1"/>
          </p:cNvSpPr>
          <p:nvPr>
            <p:ph idx="1"/>
          </p:nvPr>
        </p:nvSpPr>
        <p:spPr/>
        <p:txBody>
          <a:bodyPr>
            <a:normAutofit/>
          </a:bodyPr>
          <a:lstStyle/>
          <a:p>
            <a:r>
              <a:rPr lang="es-PR" sz="3600" dirty="0">
                <a:effectLst/>
              </a:rPr>
              <a:t>6. </a:t>
            </a:r>
            <a:r>
              <a:rPr lang="es-PR" sz="3600" i="1" dirty="0">
                <a:effectLst/>
              </a:rPr>
              <a:t>Vea la disciplina como un proceso continuo para ayudar a sus hijos a tener dominio y disciplina propia. </a:t>
            </a:r>
          </a:p>
          <a:p>
            <a:pPr lvl="1"/>
            <a:r>
              <a:rPr lang="es-PR" sz="3200" dirty="0">
                <a:effectLst/>
              </a:rPr>
              <a:t>La disciplina apropiada ayudará a los hijos a encontrar conductas aceptables y los enseñará a incorporarlas a sus vidas.</a:t>
            </a:r>
          </a:p>
        </p:txBody>
      </p:sp>
      <p:sp>
        <p:nvSpPr>
          <p:cNvPr id="5" name="Date Placeholder 4"/>
          <p:cNvSpPr>
            <a:spLocks noGrp="1"/>
          </p:cNvSpPr>
          <p:nvPr>
            <p:ph type="dt" sz="half" idx="11"/>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1295400" y="457200"/>
            <a:ext cx="6934200" cy="1252538"/>
          </a:xfrm>
        </p:spPr>
        <p:txBody>
          <a:bodyPr/>
          <a:lstStyle/>
          <a:p>
            <a:r>
              <a:rPr lang="es-PR" dirty="0" smtClean="0"/>
              <a:t>El orden divino para el hogar</a:t>
            </a:r>
            <a:endParaRPr lang="es-PR" dirty="0"/>
          </a:p>
        </p:txBody>
      </p:sp>
      <p:pic>
        <p:nvPicPr>
          <p:cNvPr id="6" name="Picture 5" descr="Biblia.png"/>
          <p:cNvPicPr>
            <a:picLocks noChangeAspect="1"/>
          </p:cNvPicPr>
          <p:nvPr/>
        </p:nvPicPr>
        <p:blipFill>
          <a:blip r:embed="rId2" cstate="print">
            <a:lum bright="10000" contrast="10000"/>
          </a:blip>
          <a:stretch>
            <a:fillRect/>
          </a:stretch>
        </p:blipFill>
        <p:spPr>
          <a:xfrm>
            <a:off x="7239000" y="0"/>
            <a:ext cx="1905000" cy="1402957"/>
          </a:xfrm>
          <a:prstGeom prst="rect">
            <a:avLst/>
          </a:prstGeom>
        </p:spPr>
      </p:pic>
      <p:graphicFrame>
        <p:nvGraphicFramePr>
          <p:cNvPr id="9" name="Diagram 8"/>
          <p:cNvGraphicFramePr/>
          <p:nvPr>
            <p:extLst>
              <p:ext uri="{D42A27DB-BD31-4B8C-83A1-F6EECF244321}">
                <p14:modId xmlns:p14="http://schemas.microsoft.com/office/powerpoint/2010/main" val="1547437755"/>
              </p:ext>
            </p:extLst>
          </p:nvPr>
        </p:nvGraphicFramePr>
        <p:xfrm>
          <a:off x="1447800" y="19812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es-PR"/>
              <a:t>Pasos</a:t>
            </a:r>
          </a:p>
        </p:txBody>
      </p:sp>
      <p:sp>
        <p:nvSpPr>
          <p:cNvPr id="82947" name="Rectangle 3"/>
          <p:cNvSpPr>
            <a:spLocks noGrp="1" noChangeArrowheads="1"/>
          </p:cNvSpPr>
          <p:nvPr>
            <p:ph idx="1"/>
          </p:nvPr>
        </p:nvSpPr>
        <p:spPr/>
        <p:txBody>
          <a:bodyPr>
            <a:normAutofit/>
          </a:bodyPr>
          <a:lstStyle/>
          <a:p>
            <a:r>
              <a:rPr lang="es-PR" sz="3600" dirty="0">
                <a:effectLst/>
              </a:rPr>
              <a:t>7. </a:t>
            </a:r>
            <a:r>
              <a:rPr lang="es-PR" sz="3600" i="1" dirty="0">
                <a:effectLst/>
              </a:rPr>
              <a:t>Ore diariamente por cada miembro de su familia</a:t>
            </a:r>
            <a:r>
              <a:rPr lang="es-PR" sz="3600" dirty="0">
                <a:effectLst/>
              </a:rPr>
              <a:t> </a:t>
            </a:r>
            <a:r>
              <a:rPr lang="es-PR" sz="3600" i="1" dirty="0">
                <a:solidFill>
                  <a:srgbClr val="FF0000"/>
                </a:solidFill>
                <a:effectLst/>
              </a:rPr>
              <a:t>(Lucas 11:9).</a:t>
            </a:r>
          </a:p>
          <a:p>
            <a:pPr lvl="1"/>
            <a:r>
              <a:rPr lang="es-PR" sz="3200" i="1" dirty="0">
                <a:effectLst/>
              </a:rPr>
              <a:t>“Pedid, y se os dará; buscad, y hallaréis; llamad, y se os abrirá”.</a:t>
            </a:r>
          </a:p>
        </p:txBody>
      </p:sp>
      <p:sp>
        <p:nvSpPr>
          <p:cNvPr id="5" name="Date Placeholder 4"/>
          <p:cNvSpPr>
            <a:spLocks noGrp="1"/>
          </p:cNvSpPr>
          <p:nvPr>
            <p:ph type="dt" sz="half" idx="11"/>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r>
              <a:rPr lang="es-PR"/>
              <a:t>Pasos</a:t>
            </a:r>
          </a:p>
        </p:txBody>
      </p:sp>
      <p:sp>
        <p:nvSpPr>
          <p:cNvPr id="83971" name="Rectangle 3"/>
          <p:cNvSpPr>
            <a:spLocks noGrp="1" noChangeArrowheads="1"/>
          </p:cNvSpPr>
          <p:nvPr>
            <p:ph idx="1"/>
          </p:nvPr>
        </p:nvSpPr>
        <p:spPr/>
        <p:txBody>
          <a:bodyPr>
            <a:normAutofit/>
          </a:bodyPr>
          <a:lstStyle/>
          <a:p>
            <a:pPr>
              <a:lnSpc>
                <a:spcPct val="90000"/>
              </a:lnSpc>
            </a:pPr>
            <a:r>
              <a:rPr lang="es-PR" sz="3600" dirty="0">
                <a:effectLst/>
              </a:rPr>
              <a:t>8. </a:t>
            </a:r>
            <a:r>
              <a:rPr lang="es-PR" sz="3600" i="1" dirty="0">
                <a:effectLst/>
              </a:rPr>
              <a:t>Celebre el culto familiar y estudio de la Biblia en su hogar. </a:t>
            </a:r>
          </a:p>
          <a:p>
            <a:pPr lvl="1">
              <a:lnSpc>
                <a:spcPct val="90000"/>
              </a:lnSpc>
            </a:pPr>
            <a:r>
              <a:rPr lang="es-PR" sz="3200" dirty="0">
                <a:effectLst/>
              </a:rPr>
              <a:t>Haga que estos períodos de adoración sean de acción de gracias y resolución de problemas. </a:t>
            </a:r>
          </a:p>
          <a:p>
            <a:pPr lvl="1">
              <a:lnSpc>
                <a:spcPct val="90000"/>
              </a:lnSpc>
            </a:pPr>
            <a:r>
              <a:rPr lang="es-PR" sz="3200" dirty="0">
                <a:effectLst/>
              </a:rPr>
              <a:t>Si tiene hijos preescolares mayores, en la edad elemental o adolescentes, permítales dirigir alguna parte de esta experiencia de adoración.</a:t>
            </a:r>
          </a:p>
        </p:txBody>
      </p:sp>
      <p:sp>
        <p:nvSpPr>
          <p:cNvPr id="5" name="Date Placeholder 4"/>
          <p:cNvSpPr>
            <a:spLocks noGrp="1"/>
          </p:cNvSpPr>
          <p:nvPr>
            <p:ph type="dt" sz="half" idx="11"/>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es-PR"/>
              <a:t>Pasos</a:t>
            </a:r>
          </a:p>
        </p:txBody>
      </p:sp>
      <p:sp>
        <p:nvSpPr>
          <p:cNvPr id="84995" name="Rectangle 3"/>
          <p:cNvSpPr>
            <a:spLocks noGrp="1" noChangeArrowheads="1"/>
          </p:cNvSpPr>
          <p:nvPr>
            <p:ph idx="1"/>
          </p:nvPr>
        </p:nvSpPr>
        <p:spPr/>
        <p:txBody>
          <a:bodyPr>
            <a:normAutofit/>
          </a:bodyPr>
          <a:lstStyle/>
          <a:p>
            <a:r>
              <a:rPr lang="es-PR" sz="3600" dirty="0">
                <a:effectLst/>
              </a:rPr>
              <a:t>9. </a:t>
            </a:r>
            <a:r>
              <a:rPr lang="es-PR" sz="3600" i="1" dirty="0">
                <a:effectLst/>
              </a:rPr>
              <a:t>Involucre a todos los miembros de la familia en las actividades de la iglesia. </a:t>
            </a:r>
          </a:p>
          <a:p>
            <a:pPr lvl="1"/>
            <a:r>
              <a:rPr lang="es-PR" sz="3200" dirty="0">
                <a:effectLst/>
              </a:rPr>
              <a:t>La iglesia es una posesión valiosa para usted. </a:t>
            </a:r>
          </a:p>
          <a:p>
            <a:pPr lvl="1"/>
            <a:r>
              <a:rPr lang="es-PR" sz="3200" dirty="0">
                <a:effectLst/>
              </a:rPr>
              <a:t>Los líderes de la iglesia se interesan por usted y su familia y quieren ayudarle.</a:t>
            </a:r>
          </a:p>
        </p:txBody>
      </p:sp>
      <p:sp>
        <p:nvSpPr>
          <p:cNvPr id="5" name="Date Placeholder 4"/>
          <p:cNvSpPr>
            <a:spLocks noGrp="1"/>
          </p:cNvSpPr>
          <p:nvPr>
            <p:ph type="dt" sz="half" idx="11"/>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s-PR"/>
              <a:t>Pasos</a:t>
            </a:r>
          </a:p>
        </p:txBody>
      </p:sp>
      <p:sp>
        <p:nvSpPr>
          <p:cNvPr id="86019" name="Rectangle 3"/>
          <p:cNvSpPr>
            <a:spLocks noGrp="1" noChangeArrowheads="1"/>
          </p:cNvSpPr>
          <p:nvPr>
            <p:ph idx="1"/>
          </p:nvPr>
        </p:nvSpPr>
        <p:spPr/>
        <p:txBody>
          <a:bodyPr>
            <a:normAutofit/>
          </a:bodyPr>
          <a:lstStyle/>
          <a:p>
            <a:r>
              <a:rPr lang="es-PR" sz="3600" dirty="0">
                <a:effectLst/>
              </a:rPr>
              <a:t>10. </a:t>
            </a:r>
            <a:r>
              <a:rPr lang="es-PR" sz="3600" i="1" dirty="0">
                <a:effectLst/>
              </a:rPr>
              <a:t>Participe en las actividades que ofrece la iglesia para ayudarle a desarrollarse como padre cristiano. </a:t>
            </a:r>
          </a:p>
          <a:p>
            <a:pPr lvl="1"/>
            <a:r>
              <a:rPr lang="es-PR" sz="3200" dirty="0">
                <a:effectLst/>
              </a:rPr>
              <a:t>Infórmese de las conferencias, reuniones, retiros que ofrece la iglesia, la asociación o convención y haga los arreglos necesario para asistir.</a:t>
            </a:r>
          </a:p>
        </p:txBody>
      </p:sp>
      <p:sp>
        <p:nvSpPr>
          <p:cNvPr id="5" name="Date Placeholder 4"/>
          <p:cNvSpPr>
            <a:spLocks noGrp="1"/>
          </p:cNvSpPr>
          <p:nvPr>
            <p:ph type="dt" sz="half" idx="11"/>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8" name="Picture 2" descr="IBB">
            <a:hlinkClick r:id="rId3"/>
          </p:cNvPr>
          <p:cNvPicPr>
            <a:picLocks noChangeAspect="1" noChangeArrowheads="1"/>
          </p:cNvPicPr>
          <p:nvPr/>
        </p:nvPicPr>
        <p:blipFill>
          <a:blip r:embed="rId4">
            <a:lum bright="10000"/>
          </a:blip>
          <a:srcRect/>
          <a:stretch>
            <a:fillRect/>
          </a:stretch>
        </p:blipFill>
        <p:spPr bwMode="auto">
          <a:xfrm>
            <a:off x="598488" y="0"/>
            <a:ext cx="7924800" cy="6834188"/>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770" decel="100000"/>
                                        <p:tgtEl>
                                          <p:spTgt spid="55298"/>
                                        </p:tgtEl>
                                      </p:cBhvr>
                                    </p:animEffect>
                                    <p:animScale>
                                      <p:cBhvr>
                                        <p:cTn id="8" dur="770" decel="100000"/>
                                        <p:tgtEl>
                                          <p:spTgt spid="55298"/>
                                        </p:tgtEl>
                                      </p:cBhvr>
                                      <p:from x="10000" y="10000"/>
                                      <p:to x="200000" y="450000"/>
                                    </p:animScale>
                                    <p:animScale>
                                      <p:cBhvr>
                                        <p:cTn id="9" dur="1230" accel="100000" fill="hold">
                                          <p:stCondLst>
                                            <p:cond delay="770"/>
                                          </p:stCondLst>
                                        </p:cTn>
                                        <p:tgtEl>
                                          <p:spTgt spid="55298"/>
                                        </p:tgtEl>
                                      </p:cBhvr>
                                      <p:from x="200000" y="450000"/>
                                      <p:to x="100000" y="100000"/>
                                    </p:animScale>
                                    <p:set>
                                      <p:cBhvr>
                                        <p:cTn id="10" dur="770" fill="hold"/>
                                        <p:tgtEl>
                                          <p:spTgt spid="55298"/>
                                        </p:tgtEl>
                                        <p:attrNameLst>
                                          <p:attrName>ppt_x</p:attrName>
                                        </p:attrNameLst>
                                      </p:cBhvr>
                                      <p:to>
                                        <p:strVal val="(0.5)"/>
                                      </p:to>
                                    </p:set>
                                    <p:anim from="(0.5)" to="(#ppt_x)" calcmode="lin" valueType="num">
                                      <p:cBhvr>
                                        <p:cTn id="11" dur="1230" accel="100000" fill="hold">
                                          <p:stCondLst>
                                            <p:cond delay="770"/>
                                          </p:stCondLst>
                                        </p:cTn>
                                        <p:tgtEl>
                                          <p:spTgt spid="55298"/>
                                        </p:tgtEl>
                                        <p:attrNameLst>
                                          <p:attrName>ppt_x</p:attrName>
                                        </p:attrNameLst>
                                      </p:cBhvr>
                                    </p:anim>
                                    <p:set>
                                      <p:cBhvr>
                                        <p:cTn id="12" dur="770" fill="hold"/>
                                        <p:tgtEl>
                                          <p:spTgt spid="55298"/>
                                        </p:tgtEl>
                                        <p:attrNameLst>
                                          <p:attrName>ppt_y</p:attrName>
                                        </p:attrNameLst>
                                      </p:cBhvr>
                                      <p:to>
                                        <p:strVal val="(#ppt_y+0.4)"/>
                                      </p:to>
                                    </p:set>
                                    <p:anim from="(#ppt_y+0.4)" to="(#ppt_y)" calcmode="lin" valueType="num">
                                      <p:cBhvr>
                                        <p:cTn id="13" dur="1230" accel="100000" fill="hold">
                                          <p:stCondLst>
                                            <p:cond delay="770"/>
                                          </p:stCondLst>
                                        </p:cTn>
                                        <p:tgtEl>
                                          <p:spTgt spid="5529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Rectangle 4"/>
          <p:cNvSpPr>
            <a:spLocks noGrp="1" noChangeArrowheads="1"/>
          </p:cNvSpPr>
          <p:nvPr>
            <p:ph type="ctrTitle"/>
          </p:nvPr>
        </p:nvSpPr>
        <p:spPr>
          <a:xfrm>
            <a:off x="1066800" y="2362200"/>
            <a:ext cx="7086600" cy="2498725"/>
          </a:xfrm>
        </p:spPr>
        <p:txBody>
          <a:bodyPr/>
          <a:lstStyle/>
          <a:p>
            <a:r>
              <a:rPr lang="es-PR" sz="4000">
                <a:effectLst/>
              </a:rPr>
              <a:t>DOCE PASOS PARA CELEBRAR EL CULTO FAMILIAR Y EL ESTUDIO BÍBLICO EN EL HOGAR</a:t>
            </a:r>
            <a:endParaRPr lang="es-PR" sz="4000" b="0">
              <a:effectLst/>
            </a:endParaRPr>
          </a:p>
        </p:txBody>
      </p:sp>
      <p:sp>
        <p:nvSpPr>
          <p:cNvPr id="3" name="Rectangle 21"/>
          <p:cNvSpPr>
            <a:spLocks noGrp="1" noChangeArrowheads="1"/>
          </p:cNvSpPr>
          <p:nvPr>
            <p:ph type="dt" sz="half" idx="10"/>
          </p:nvPr>
        </p:nvSpPr>
        <p:spPr>
          <a:xfrm>
            <a:off x="152400" y="6476999"/>
            <a:ext cx="2438400" cy="274319"/>
          </a:xfrm>
        </p:spPr>
        <p:txBody>
          <a:bodyPr/>
          <a:lstStyle/>
          <a:p>
            <a:r>
              <a:rPr lang="es-PR" dirty="0">
                <a:solidFill>
                  <a:srgbClr val="FFFFFF"/>
                </a:solidFill>
              </a:rPr>
              <a:t>(787) 890-0118</a:t>
            </a:r>
          </a:p>
          <a:p>
            <a:r>
              <a:rPr lang="es-PR" dirty="0">
                <a:solidFill>
                  <a:srgbClr val="FFFFFF"/>
                </a:solidFill>
              </a:rPr>
              <a:t>www.iglesiabiblicabaustista.org</a:t>
            </a:r>
          </a:p>
        </p:txBody>
      </p:sp>
      <p:sp>
        <p:nvSpPr>
          <p:cNvPr id="4" name="Rectangle 22"/>
          <p:cNvSpPr>
            <a:spLocks noGrp="1" noChangeArrowheads="1"/>
          </p:cNvSpPr>
          <p:nvPr>
            <p:ph type="ftr" sz="quarter" idx="11"/>
          </p:nvPr>
        </p:nvSpPr>
        <p:spPr/>
        <p:txBody>
          <a:bodyPr/>
          <a:lstStyle/>
          <a:p>
            <a:r>
              <a:rPr lang="es-PR">
                <a:solidFill>
                  <a:srgbClr val="FFFFFF"/>
                </a:solidFill>
              </a:rPr>
              <a:t>Iglesia Bíblica Bautista de Aguadilla</a:t>
            </a:r>
          </a:p>
        </p:txBody>
      </p:sp>
    </p:spTree>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s-PR"/>
              <a:t>Culto familiar y Estudio Bíblico</a:t>
            </a:r>
          </a:p>
        </p:txBody>
      </p:sp>
      <p:sp>
        <p:nvSpPr>
          <p:cNvPr id="62467" name="Rectangle 3"/>
          <p:cNvSpPr>
            <a:spLocks noGrp="1" noChangeArrowheads="1"/>
          </p:cNvSpPr>
          <p:nvPr>
            <p:ph idx="1"/>
          </p:nvPr>
        </p:nvSpPr>
        <p:spPr/>
        <p:txBody>
          <a:bodyPr/>
          <a:lstStyle/>
          <a:p>
            <a:pPr>
              <a:lnSpc>
                <a:spcPct val="90000"/>
              </a:lnSpc>
            </a:pPr>
            <a:r>
              <a:rPr lang="es-PR" sz="2400">
                <a:effectLst/>
              </a:rPr>
              <a:t>Probablemente ningún otro acto de devoción puede enriquecer un matrimonio y fortalecer la vida familiar como la fiel adoración familiar y el estudio bíblico en el hogar. </a:t>
            </a:r>
          </a:p>
          <a:p>
            <a:pPr>
              <a:lnSpc>
                <a:spcPct val="90000"/>
              </a:lnSpc>
            </a:pPr>
            <a:r>
              <a:rPr lang="es-PR" sz="2400">
                <a:effectLst/>
              </a:rPr>
              <a:t>Por esta razón una de las metas de las iglesias debe ser ayudar a las familias a comprometerse a celebrar regularmente el culto familiar. </a:t>
            </a:r>
          </a:p>
          <a:p>
            <a:pPr>
              <a:lnSpc>
                <a:spcPct val="90000"/>
              </a:lnSpc>
            </a:pPr>
            <a:r>
              <a:rPr lang="es-PR" sz="2400">
                <a:effectLst/>
              </a:rPr>
              <a:t>Al seguir estos sencillos pasos, usted y su familia pueden empezar y mantener regularmente el culto familiar y el estudio bíblico en el hogar.</a:t>
            </a:r>
          </a:p>
          <a:p>
            <a:pPr>
              <a:lnSpc>
                <a:spcPct val="90000"/>
              </a:lnSpc>
            </a:pPr>
            <a:endParaRPr lang="es-PR" sz="2400"/>
          </a:p>
        </p:txBody>
      </p:sp>
      <p:sp>
        <p:nvSpPr>
          <p:cNvPr id="5" name="Date Placeholder 4"/>
          <p:cNvSpPr>
            <a:spLocks noGrp="1"/>
          </p:cNvSpPr>
          <p:nvPr>
            <p:ph type="dt" sz="half" idx="10"/>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transition spd="med">
    <p:fade thruBlk="1"/>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s-PR"/>
              <a:t>Paso Uno</a:t>
            </a:r>
          </a:p>
        </p:txBody>
      </p:sp>
      <p:sp>
        <p:nvSpPr>
          <p:cNvPr id="46083" name="Rectangle 3"/>
          <p:cNvSpPr>
            <a:spLocks noGrp="1" noChangeArrowheads="1"/>
          </p:cNvSpPr>
          <p:nvPr>
            <p:ph idx="1"/>
          </p:nvPr>
        </p:nvSpPr>
        <p:spPr/>
        <p:txBody>
          <a:bodyPr/>
          <a:lstStyle/>
          <a:p>
            <a:pPr>
              <a:buSzPct val="130000"/>
              <a:buFont typeface="Wingdings" pitchFamily="2" charset="2"/>
              <a:buChar char="§"/>
            </a:pPr>
            <a:r>
              <a:rPr lang="es-PR" b="1">
                <a:effectLst/>
              </a:rPr>
              <a:t>Ore. </a:t>
            </a:r>
          </a:p>
          <a:p>
            <a:pPr lvl="1">
              <a:buSzPct val="130000"/>
              <a:buFont typeface="Wingdings" pitchFamily="2" charset="2"/>
              <a:buChar char="§"/>
            </a:pPr>
            <a:r>
              <a:rPr lang="es-PR">
                <a:effectLst/>
              </a:rPr>
              <a:t>Es la voluntad de Dios que en el hogar se le honre por medio de la adoración y el estudio bíblico. (Vea Mateo 18.20.) </a:t>
            </a:r>
          </a:p>
          <a:p>
            <a:pPr lvl="1">
              <a:buSzPct val="130000"/>
              <a:buFont typeface="Wingdings" pitchFamily="2" charset="2"/>
              <a:buChar char="§"/>
            </a:pPr>
            <a:r>
              <a:rPr lang="es-PR">
                <a:effectLst/>
              </a:rPr>
              <a:t>Pida Su dirección y continúe orando, especialmente cuando se desanime o encuentre dificultades en el camino.</a:t>
            </a:r>
          </a:p>
          <a:p>
            <a:pPr>
              <a:buSzPct val="130000"/>
              <a:buFont typeface="Wingdings" pitchFamily="2" charset="2"/>
              <a:buChar char="§"/>
            </a:pPr>
            <a:endParaRPr lang="es-PR"/>
          </a:p>
        </p:txBody>
      </p:sp>
      <p:sp>
        <p:nvSpPr>
          <p:cNvPr id="5" name="Date Placeholder 4"/>
          <p:cNvSpPr>
            <a:spLocks noGrp="1"/>
          </p:cNvSpPr>
          <p:nvPr>
            <p:ph type="dt" sz="half" idx="10"/>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transition spd="med">
    <p:fade thruBlk="1"/>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s-PR"/>
              <a:t>Paso Dos</a:t>
            </a:r>
          </a:p>
        </p:txBody>
      </p:sp>
      <p:sp>
        <p:nvSpPr>
          <p:cNvPr id="47107" name="Rectangle 3"/>
          <p:cNvSpPr>
            <a:spLocks noGrp="1" noChangeArrowheads="1"/>
          </p:cNvSpPr>
          <p:nvPr>
            <p:ph idx="1"/>
          </p:nvPr>
        </p:nvSpPr>
        <p:spPr/>
        <p:txBody>
          <a:bodyPr/>
          <a:lstStyle/>
          <a:p>
            <a:r>
              <a:rPr lang="es-PR" b="1" dirty="0">
                <a:effectLst/>
              </a:rPr>
              <a:t>Conságrese.</a:t>
            </a:r>
          </a:p>
          <a:p>
            <a:pPr lvl="1"/>
            <a:r>
              <a:rPr lang="es-PR" dirty="0">
                <a:effectLst/>
              </a:rPr>
              <a:t>Resuelva con firmeza “</a:t>
            </a:r>
            <a:r>
              <a:rPr lang="es-PR" i="1" dirty="0">
                <a:effectLst/>
              </a:rPr>
              <a:t>Pero yo y mi casa serviremos a Jehová” </a:t>
            </a:r>
            <a:r>
              <a:rPr lang="es-PR" dirty="0">
                <a:solidFill>
                  <a:srgbClr val="FF0000"/>
                </a:solidFill>
                <a:effectLst/>
              </a:rPr>
              <a:t>(Josué 24.15).</a:t>
            </a:r>
          </a:p>
          <a:p>
            <a:pPr lvl="1"/>
            <a:r>
              <a:rPr lang="es-PR" dirty="0">
                <a:effectLst/>
              </a:rPr>
              <a:t>Entonces pídale a Dios que le dé constancia para</a:t>
            </a:r>
          </a:p>
          <a:p>
            <a:pPr lvl="1"/>
            <a:r>
              <a:rPr lang="es-PR" dirty="0">
                <a:effectLst/>
              </a:rPr>
              <a:t>cumplir con la resolución de superar todos los obstáculos y ser fiel en la adoración y el estudio bíblico en el hogar.</a:t>
            </a:r>
          </a:p>
        </p:txBody>
      </p:sp>
      <p:sp>
        <p:nvSpPr>
          <p:cNvPr id="5" name="Date Placeholder 4"/>
          <p:cNvSpPr>
            <a:spLocks noGrp="1"/>
          </p:cNvSpPr>
          <p:nvPr>
            <p:ph type="dt" sz="half" idx="10"/>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transition spd="med">
    <p:fade thruBlk="1"/>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s-PR"/>
              <a:t>Paso Tres</a:t>
            </a:r>
          </a:p>
        </p:txBody>
      </p:sp>
      <p:sp>
        <p:nvSpPr>
          <p:cNvPr id="48131" name="Rectangle 3"/>
          <p:cNvSpPr>
            <a:spLocks noGrp="1" noChangeArrowheads="1"/>
          </p:cNvSpPr>
          <p:nvPr>
            <p:ph idx="1"/>
          </p:nvPr>
        </p:nvSpPr>
        <p:spPr/>
        <p:txBody>
          <a:bodyPr/>
          <a:lstStyle/>
          <a:p>
            <a:pPr>
              <a:lnSpc>
                <a:spcPct val="90000"/>
              </a:lnSpc>
            </a:pPr>
            <a:r>
              <a:rPr lang="es-PR" b="1" dirty="0">
                <a:effectLst/>
              </a:rPr>
              <a:t>Hable con su esposa/o. </a:t>
            </a:r>
          </a:p>
          <a:p>
            <a:pPr lvl="1">
              <a:lnSpc>
                <a:spcPct val="90000"/>
              </a:lnSpc>
            </a:pPr>
            <a:r>
              <a:rPr lang="es-PR" dirty="0">
                <a:effectLst/>
              </a:rPr>
              <a:t>Procure tener el apoyo y la cooperación de su cónyuge. </a:t>
            </a:r>
          </a:p>
          <a:p>
            <a:pPr lvl="1">
              <a:lnSpc>
                <a:spcPct val="90000"/>
              </a:lnSpc>
            </a:pPr>
            <a:r>
              <a:rPr lang="es-PR" dirty="0">
                <a:effectLst/>
              </a:rPr>
              <a:t>Acuerden orar juntos por sus planes. Jesús prometió: “</a:t>
            </a:r>
            <a:r>
              <a:rPr lang="es-PR" i="1" dirty="0">
                <a:effectLst/>
              </a:rPr>
              <a:t>Si dos de vosotros se pusieren de acuerdo en la tierra acerca de cualquier cosa que pidieren, les será hecho por mi Padre que está en los cielos”  </a:t>
            </a:r>
            <a:r>
              <a:rPr lang="es-PR" dirty="0">
                <a:solidFill>
                  <a:srgbClr val="FF0000"/>
                </a:solidFill>
                <a:effectLst/>
              </a:rPr>
              <a:t>(Mateo 18.19).</a:t>
            </a:r>
          </a:p>
        </p:txBody>
      </p:sp>
      <p:sp>
        <p:nvSpPr>
          <p:cNvPr id="5" name="Date Placeholder 4"/>
          <p:cNvSpPr>
            <a:spLocks noGrp="1"/>
          </p:cNvSpPr>
          <p:nvPr>
            <p:ph type="dt" sz="half" idx="10"/>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transition spd="med">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renaissance.edu.hk/uploaded_images/items/100_0282.JPG"/>
          <p:cNvPicPr>
            <a:picLocks noChangeAspect="1" noChangeArrowheads="1"/>
          </p:cNvPicPr>
          <p:nvPr/>
        </p:nvPicPr>
        <p:blipFill>
          <a:blip r:embed="rId2" cstate="print">
            <a:lum bright="10000" contrast="10000"/>
          </a:blip>
          <a:srcRect/>
          <a:stretch>
            <a:fillRect/>
          </a:stretch>
        </p:blipFill>
        <p:spPr bwMode="auto">
          <a:xfrm>
            <a:off x="7419366" y="0"/>
            <a:ext cx="1724634" cy="1295400"/>
          </a:xfrm>
          <a:prstGeom prst="rect">
            <a:avLst/>
          </a:prstGeom>
          <a:noFill/>
          <a:effectLst>
            <a:softEdge rad="63500"/>
          </a:effectLst>
        </p:spPr>
      </p:pic>
      <p:sp>
        <p:nvSpPr>
          <p:cNvPr id="431106" name="Rectangle 2"/>
          <p:cNvSpPr>
            <a:spLocks noGrp="1" noChangeArrowheads="1"/>
          </p:cNvSpPr>
          <p:nvPr>
            <p:ph type="title"/>
          </p:nvPr>
        </p:nvSpPr>
        <p:spPr/>
        <p:txBody>
          <a:bodyPr/>
          <a:lstStyle/>
          <a:p>
            <a:r>
              <a:rPr lang="en-US" dirty="0" err="1" smtClean="0"/>
              <a:t>Hijos</a:t>
            </a:r>
            <a:r>
              <a:rPr lang="en-US" dirty="0" smtClean="0"/>
              <a:t> </a:t>
            </a:r>
            <a:r>
              <a:rPr lang="en-US" dirty="0" err="1" smtClean="0"/>
              <a:t>obedientes</a:t>
            </a:r>
            <a:r>
              <a:rPr lang="en-US" dirty="0" smtClean="0"/>
              <a:t>; padres </a:t>
            </a:r>
            <a:r>
              <a:rPr lang="en-US" dirty="0" err="1" smtClean="0"/>
              <a:t>ecuánimes</a:t>
            </a:r>
            <a:r>
              <a:rPr lang="en-US" dirty="0" smtClean="0"/>
              <a:t> </a:t>
            </a:r>
            <a:r>
              <a:rPr lang="es-PR" dirty="0" smtClean="0">
                <a:solidFill>
                  <a:srgbClr val="FF0000"/>
                </a:solidFill>
              </a:rPr>
              <a:t>(Efesios 6.1-4)</a:t>
            </a:r>
          </a:p>
        </p:txBody>
      </p:sp>
      <p:sp>
        <p:nvSpPr>
          <p:cNvPr id="7" name="Content Placeholder 6"/>
          <p:cNvSpPr>
            <a:spLocks noGrp="1"/>
          </p:cNvSpPr>
          <p:nvPr>
            <p:ph idx="1"/>
          </p:nvPr>
        </p:nvSpPr>
        <p:spPr>
          <a:xfrm>
            <a:off x="457200" y="2017713"/>
            <a:ext cx="8497888" cy="4114800"/>
          </a:xfrm>
        </p:spPr>
        <p:txBody>
          <a:bodyPr/>
          <a:lstStyle/>
          <a:p>
            <a:r>
              <a:rPr lang="es-PR" i="1" dirty="0" smtClean="0"/>
              <a:t>"Hijos, obedeced en el Señor a vuestros padres, porque esto es justo. Honra a tu padre y a tu madre, que es el primer mandamiento con promesa; para que te vaya bien, y seas de larga vida sobre la tierra. Y vosotros, padres, no provoquéis a ira a vuestros hijos, sino criadlos en disciplina y amonestación del Señor.“</a:t>
            </a:r>
          </a:p>
          <a:p>
            <a:pPr>
              <a:buNone/>
            </a:pPr>
            <a:r>
              <a:rPr lang="es-PR" dirty="0" smtClean="0"/>
              <a:t>	(</a:t>
            </a:r>
            <a:r>
              <a:rPr lang="es-PR" dirty="0" smtClean="0">
                <a:solidFill>
                  <a:srgbClr val="FF0000"/>
                </a:solidFill>
              </a:rPr>
              <a:t>Efesios 6.1-4, RVR60</a:t>
            </a:r>
            <a:r>
              <a:rPr lang="es-PR" dirty="0" smtClean="0"/>
              <a:t>)</a:t>
            </a:r>
            <a:endParaRPr lang="es-PR"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dirty="0"/>
          </a:p>
        </p:txBody>
      </p:sp>
    </p:spTree>
  </p:cSld>
  <p:clrMapOvr>
    <a:masterClrMapping/>
  </p:clrMapOvr>
  <p:transition spd="med">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s-PR"/>
              <a:t>Paso Cuatro</a:t>
            </a:r>
          </a:p>
        </p:txBody>
      </p:sp>
      <p:sp>
        <p:nvSpPr>
          <p:cNvPr id="49155" name="Rectangle 3"/>
          <p:cNvSpPr>
            <a:spLocks noGrp="1" noChangeArrowheads="1"/>
          </p:cNvSpPr>
          <p:nvPr>
            <p:ph idx="1"/>
          </p:nvPr>
        </p:nvSpPr>
        <p:spPr/>
        <p:txBody>
          <a:bodyPr/>
          <a:lstStyle/>
          <a:p>
            <a:r>
              <a:rPr lang="es-PR" b="1">
                <a:effectLst/>
              </a:rPr>
              <a:t>Presente sus planes a la familia. </a:t>
            </a:r>
          </a:p>
          <a:p>
            <a:pPr lvl="1"/>
            <a:r>
              <a:rPr lang="es-PR">
                <a:effectLst/>
              </a:rPr>
              <a:t>Haga que cada miembro de la familia participe. </a:t>
            </a:r>
          </a:p>
          <a:p>
            <a:pPr lvl="1"/>
            <a:r>
              <a:rPr lang="es-PR">
                <a:effectLst/>
              </a:rPr>
              <a:t>Pídales sugerencias para que sea una experiencia importante para ellos.</a:t>
            </a:r>
          </a:p>
          <a:p>
            <a:pPr lvl="1"/>
            <a:r>
              <a:rPr lang="es-PR">
                <a:effectLst/>
              </a:rPr>
              <a:t>Escriba las sugerencias y hágalas parte de sus planes. Oren juntos por esta actividad.</a:t>
            </a:r>
          </a:p>
        </p:txBody>
      </p:sp>
      <p:sp>
        <p:nvSpPr>
          <p:cNvPr id="5" name="Date Placeholder 4"/>
          <p:cNvSpPr>
            <a:spLocks noGrp="1"/>
          </p:cNvSpPr>
          <p:nvPr>
            <p:ph type="dt" sz="half" idx="10"/>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transition spd="med">
    <p:fade thruBlk="1"/>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s-PR"/>
              <a:t>Paso Cuatro</a:t>
            </a:r>
          </a:p>
        </p:txBody>
      </p:sp>
      <p:sp>
        <p:nvSpPr>
          <p:cNvPr id="50179" name="Rectangle 3"/>
          <p:cNvSpPr>
            <a:spLocks noGrp="1" noChangeArrowheads="1"/>
          </p:cNvSpPr>
          <p:nvPr>
            <p:ph idx="1"/>
          </p:nvPr>
        </p:nvSpPr>
        <p:spPr/>
        <p:txBody>
          <a:bodyPr/>
          <a:lstStyle/>
          <a:p>
            <a:pPr lvl="1">
              <a:lnSpc>
                <a:spcPct val="90000"/>
              </a:lnSpc>
            </a:pPr>
            <a:r>
              <a:rPr lang="es-PR">
                <a:effectLst/>
              </a:rPr>
              <a:t>Si otros miembros de la familia son lentos para seguir su dirección (y sí es posible que así suceda) no se desanime. Continúe orando y busque la dirección de Dios y otras oportunidades para empezar el culto en el hogar.</a:t>
            </a:r>
          </a:p>
          <a:p>
            <a:pPr lvl="1">
              <a:lnSpc>
                <a:spcPct val="90000"/>
              </a:lnSpc>
            </a:pPr>
            <a:r>
              <a:rPr lang="es-PR">
                <a:effectLst/>
              </a:rPr>
              <a:t>Si su esposo/a u otros miembros de la familia no participaran, considere después de orar mucho, hacerlo sin ellos. Quizás luego decidan unírsele.</a:t>
            </a:r>
          </a:p>
        </p:txBody>
      </p:sp>
      <p:sp>
        <p:nvSpPr>
          <p:cNvPr id="5" name="Date Placeholder 4"/>
          <p:cNvSpPr>
            <a:spLocks noGrp="1"/>
          </p:cNvSpPr>
          <p:nvPr>
            <p:ph type="dt" sz="half" idx="10"/>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transition spd="med">
    <p:fade thruBlk="1"/>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s-PR"/>
              <a:t>Paso Cinco</a:t>
            </a:r>
          </a:p>
        </p:txBody>
      </p:sp>
      <p:sp>
        <p:nvSpPr>
          <p:cNvPr id="51203" name="Rectangle 3"/>
          <p:cNvSpPr>
            <a:spLocks noGrp="1" noChangeArrowheads="1"/>
          </p:cNvSpPr>
          <p:nvPr>
            <p:ph idx="1"/>
          </p:nvPr>
        </p:nvSpPr>
        <p:spPr/>
        <p:txBody>
          <a:bodyPr/>
          <a:lstStyle/>
          <a:p>
            <a:r>
              <a:rPr lang="es-PR" b="1">
                <a:effectLst/>
              </a:rPr>
              <a:t>Escoja la hora. </a:t>
            </a:r>
          </a:p>
          <a:p>
            <a:pPr lvl="1"/>
            <a:r>
              <a:rPr lang="es-PR">
                <a:effectLst/>
              </a:rPr>
              <a:t>Anótelo en el almanaque familiar y todos comprométanse a cumplirlo.</a:t>
            </a:r>
          </a:p>
          <a:p>
            <a:pPr lvl="1"/>
            <a:r>
              <a:rPr lang="es-PR">
                <a:effectLst/>
              </a:rPr>
              <a:t>Para obtener mejores resultados, cambie la hora según la conveniencia del horario familiar.</a:t>
            </a:r>
          </a:p>
        </p:txBody>
      </p:sp>
      <p:sp>
        <p:nvSpPr>
          <p:cNvPr id="5" name="Date Placeholder 4"/>
          <p:cNvSpPr>
            <a:spLocks noGrp="1"/>
          </p:cNvSpPr>
          <p:nvPr>
            <p:ph type="dt" sz="half" idx="10"/>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transition spd="med">
    <p:fade thruBlk="1"/>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s-PR"/>
              <a:t>Paso Seis</a:t>
            </a:r>
          </a:p>
        </p:txBody>
      </p:sp>
      <p:sp>
        <p:nvSpPr>
          <p:cNvPr id="52227" name="Rectangle 3"/>
          <p:cNvSpPr>
            <a:spLocks noGrp="1" noChangeArrowheads="1"/>
          </p:cNvSpPr>
          <p:nvPr>
            <p:ph idx="1"/>
          </p:nvPr>
        </p:nvSpPr>
        <p:spPr/>
        <p:txBody>
          <a:bodyPr/>
          <a:lstStyle/>
          <a:p>
            <a:r>
              <a:rPr lang="es-PR" b="1">
                <a:effectLst/>
              </a:rPr>
              <a:t>Seleccione un lugar. </a:t>
            </a:r>
          </a:p>
          <a:p>
            <a:pPr lvl="1"/>
            <a:r>
              <a:rPr lang="es-PR">
                <a:effectLst/>
              </a:rPr>
              <a:t>Busque un lugar del hogar, donde las interrupciones sean mínimas, que sea propio para adorar y estudiar la Biblia.</a:t>
            </a:r>
          </a:p>
        </p:txBody>
      </p:sp>
      <p:sp>
        <p:nvSpPr>
          <p:cNvPr id="5" name="Date Placeholder 4"/>
          <p:cNvSpPr>
            <a:spLocks noGrp="1"/>
          </p:cNvSpPr>
          <p:nvPr>
            <p:ph type="dt" sz="half" idx="10"/>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transition spd="med">
    <p:fade thruBlk="1"/>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s-PR"/>
              <a:t>Paso Siete</a:t>
            </a:r>
          </a:p>
        </p:txBody>
      </p:sp>
      <p:sp>
        <p:nvSpPr>
          <p:cNvPr id="53251" name="Rectangle 3"/>
          <p:cNvSpPr>
            <a:spLocks noGrp="1" noChangeArrowheads="1"/>
          </p:cNvSpPr>
          <p:nvPr>
            <p:ph idx="1"/>
          </p:nvPr>
        </p:nvSpPr>
        <p:spPr/>
        <p:txBody>
          <a:bodyPr/>
          <a:lstStyle/>
          <a:p>
            <a:r>
              <a:rPr lang="es-PR" b="1">
                <a:effectLst/>
              </a:rPr>
              <a:t>Seleccione los materiales. </a:t>
            </a:r>
          </a:p>
          <a:p>
            <a:pPr lvl="1"/>
            <a:r>
              <a:rPr lang="es-PR">
                <a:effectLst/>
              </a:rPr>
              <a:t>La Biblia, la revista</a:t>
            </a:r>
            <a:r>
              <a:rPr lang="es-PR" i="1">
                <a:effectLst/>
              </a:rPr>
              <a:t> Quietud </a:t>
            </a:r>
            <a:r>
              <a:rPr lang="es-PR">
                <a:effectLst/>
              </a:rPr>
              <a:t>y </a:t>
            </a:r>
            <a:r>
              <a:rPr lang="es-PR" i="1">
                <a:effectLst/>
              </a:rPr>
              <a:t>El Hogar Cristiano </a:t>
            </a:r>
            <a:r>
              <a:rPr lang="es-PR">
                <a:effectLst/>
              </a:rPr>
              <a:t>son los materiales básicos. </a:t>
            </a:r>
          </a:p>
          <a:p>
            <a:pPr lvl="1"/>
            <a:r>
              <a:rPr lang="es-PR">
                <a:effectLst/>
              </a:rPr>
              <a:t>También se provee el tema estudiado en la escuela dominical.</a:t>
            </a:r>
          </a:p>
          <a:p>
            <a:pPr lvl="1"/>
            <a:r>
              <a:rPr lang="es-PR">
                <a:effectLst/>
              </a:rPr>
              <a:t>Póngalos en el lugar escogido para el culto.</a:t>
            </a:r>
          </a:p>
        </p:txBody>
      </p:sp>
      <p:sp>
        <p:nvSpPr>
          <p:cNvPr id="5" name="Date Placeholder 4"/>
          <p:cNvSpPr>
            <a:spLocks noGrp="1"/>
          </p:cNvSpPr>
          <p:nvPr>
            <p:ph type="dt" sz="half" idx="10"/>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transition spd="med">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s-PR"/>
              <a:t>Paso Ocho</a:t>
            </a:r>
          </a:p>
        </p:txBody>
      </p:sp>
      <p:sp>
        <p:nvSpPr>
          <p:cNvPr id="54275" name="Rectangle 3"/>
          <p:cNvSpPr>
            <a:spLocks noGrp="1" noChangeArrowheads="1"/>
          </p:cNvSpPr>
          <p:nvPr>
            <p:ph idx="1"/>
          </p:nvPr>
        </p:nvSpPr>
        <p:spPr/>
        <p:txBody>
          <a:bodyPr/>
          <a:lstStyle/>
          <a:p>
            <a:pPr>
              <a:lnSpc>
                <a:spcPct val="90000"/>
              </a:lnSpc>
            </a:pPr>
            <a:r>
              <a:rPr lang="es-PR" sz="2800" b="1">
                <a:effectLst/>
              </a:rPr>
              <a:t>Comparta el liderazgo. </a:t>
            </a:r>
          </a:p>
          <a:p>
            <a:pPr lvl="1">
              <a:lnSpc>
                <a:spcPct val="90000"/>
              </a:lnSpc>
            </a:pPr>
            <a:r>
              <a:rPr lang="es-PR" sz="2400">
                <a:effectLst/>
              </a:rPr>
              <a:t>Una persona, probablemente usted mismo, debe aceptar la responsabilidad de ayudar la familia a mantener fielmente la celebración en el hogar del culto acordado por todos. </a:t>
            </a:r>
          </a:p>
          <a:p>
            <a:pPr lvl="1">
              <a:lnSpc>
                <a:spcPct val="90000"/>
              </a:lnSpc>
            </a:pPr>
            <a:r>
              <a:rPr lang="es-PR" sz="2400">
                <a:effectLst/>
              </a:rPr>
              <a:t>Sin embargo, la dirección de la adoración y el estudio bíblico debe cambiarse diariamente. </a:t>
            </a:r>
          </a:p>
          <a:p>
            <a:pPr lvl="1">
              <a:lnSpc>
                <a:spcPct val="90000"/>
              </a:lnSpc>
            </a:pPr>
            <a:r>
              <a:rPr lang="es-PR" sz="2400">
                <a:effectLst/>
              </a:rPr>
              <a:t>Anime a los jóvenes y niños mayores a dirigir estas actividades. </a:t>
            </a:r>
          </a:p>
          <a:p>
            <a:pPr lvl="1">
              <a:lnSpc>
                <a:spcPct val="90000"/>
              </a:lnSpc>
            </a:pPr>
            <a:r>
              <a:rPr lang="es-PR" sz="2400">
                <a:effectLst/>
              </a:rPr>
              <a:t>Ayude a los niños menores y preescolares cuando también les corresponda dirigir.</a:t>
            </a:r>
          </a:p>
        </p:txBody>
      </p:sp>
      <p:sp>
        <p:nvSpPr>
          <p:cNvPr id="5" name="Date Placeholder 4"/>
          <p:cNvSpPr>
            <a:spLocks noGrp="1"/>
          </p:cNvSpPr>
          <p:nvPr>
            <p:ph type="dt" sz="half" idx="10"/>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transition spd="med">
    <p:fade thruBlk="1"/>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s-PR"/>
              <a:t>Paso Nueve</a:t>
            </a:r>
          </a:p>
        </p:txBody>
      </p:sp>
      <p:sp>
        <p:nvSpPr>
          <p:cNvPr id="55299" name="Rectangle 3"/>
          <p:cNvSpPr>
            <a:spLocks noGrp="1" noChangeArrowheads="1"/>
          </p:cNvSpPr>
          <p:nvPr>
            <p:ph idx="1"/>
          </p:nvPr>
        </p:nvSpPr>
        <p:spPr/>
        <p:txBody>
          <a:bodyPr/>
          <a:lstStyle/>
          <a:p>
            <a:r>
              <a:rPr lang="es-PR" b="1">
                <a:effectLst/>
              </a:rPr>
              <a:t>Sea reverente. </a:t>
            </a:r>
          </a:p>
          <a:p>
            <a:pPr lvl="1"/>
            <a:r>
              <a:rPr lang="es-PR">
                <a:effectLst/>
              </a:rPr>
              <a:t>Procure establecer un ambiente reverente de adoración, tranquilo e informal.</a:t>
            </a:r>
          </a:p>
          <a:p>
            <a:pPr lvl="1"/>
            <a:r>
              <a:rPr lang="es-PR">
                <a:effectLst/>
              </a:rPr>
              <a:t>Fíjese la meta de hacer que los cultos familiares se conviertan en los mejores momentos diarios y semanales del hogar.</a:t>
            </a:r>
          </a:p>
        </p:txBody>
      </p:sp>
      <p:sp>
        <p:nvSpPr>
          <p:cNvPr id="5" name="Date Placeholder 4"/>
          <p:cNvSpPr>
            <a:spLocks noGrp="1"/>
          </p:cNvSpPr>
          <p:nvPr>
            <p:ph type="dt" sz="half" idx="10"/>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transition spd="med">
    <p:fade thruBlk="1"/>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s-PR"/>
              <a:t>Paso Diez</a:t>
            </a:r>
          </a:p>
        </p:txBody>
      </p:sp>
      <p:sp>
        <p:nvSpPr>
          <p:cNvPr id="56323" name="Rectangle 3"/>
          <p:cNvSpPr>
            <a:spLocks noGrp="1" noChangeArrowheads="1"/>
          </p:cNvSpPr>
          <p:nvPr>
            <p:ph idx="1"/>
          </p:nvPr>
        </p:nvSpPr>
        <p:spPr/>
        <p:txBody>
          <a:bodyPr/>
          <a:lstStyle/>
          <a:p>
            <a:r>
              <a:rPr lang="es-PR" sz="2800" b="1">
                <a:effectLst/>
              </a:rPr>
              <a:t>Sea flexible. </a:t>
            </a:r>
          </a:p>
          <a:p>
            <a:pPr lvl="1"/>
            <a:r>
              <a:rPr lang="es-PR" sz="2400">
                <a:effectLst/>
              </a:rPr>
              <a:t>Adopte el culto familiar de acuerdo con las necesidades variables de cada uno de los miembros. </a:t>
            </a:r>
          </a:p>
          <a:p>
            <a:pPr lvl="1"/>
            <a:r>
              <a:rPr lang="es-PR" sz="2400">
                <a:effectLst/>
              </a:rPr>
              <a:t>Los planes adecuados para los preescolares no servirán más cuando ellos sean jóvenes. </a:t>
            </a:r>
          </a:p>
          <a:p>
            <a:pPr lvl="1"/>
            <a:r>
              <a:rPr lang="es-PR" sz="2400">
                <a:effectLst/>
              </a:rPr>
              <a:t>La adoración y el estudio bíblico deben progresar en la misma medida del crecimiento espiritual de los miembros de la familia.</a:t>
            </a:r>
          </a:p>
        </p:txBody>
      </p:sp>
      <p:sp>
        <p:nvSpPr>
          <p:cNvPr id="5" name="Date Placeholder 4"/>
          <p:cNvSpPr>
            <a:spLocks noGrp="1"/>
          </p:cNvSpPr>
          <p:nvPr>
            <p:ph type="dt" sz="half" idx="10"/>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transition spd="med">
    <p:fade thruBlk="1"/>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s-PR"/>
              <a:t>Paso Once</a:t>
            </a:r>
          </a:p>
        </p:txBody>
      </p:sp>
      <p:sp>
        <p:nvSpPr>
          <p:cNvPr id="57347" name="Rectangle 3"/>
          <p:cNvSpPr>
            <a:spLocks noGrp="1" noChangeArrowheads="1"/>
          </p:cNvSpPr>
          <p:nvPr>
            <p:ph idx="1"/>
          </p:nvPr>
        </p:nvSpPr>
        <p:spPr/>
        <p:txBody>
          <a:bodyPr/>
          <a:lstStyle/>
          <a:p>
            <a:r>
              <a:rPr lang="es-PR" b="1">
                <a:effectLst/>
              </a:rPr>
              <a:t>Pida sugerencias. </a:t>
            </a:r>
          </a:p>
          <a:p>
            <a:pPr lvl="1"/>
            <a:r>
              <a:rPr lang="es-PR">
                <a:effectLst/>
              </a:rPr>
              <a:t>Motive a cada miembro de la familia para que le sugieran maneras de hacer que la adoración y el estudio bíblico sean más eficientes, particularmente para suplir sus necesidades. </a:t>
            </a:r>
          </a:p>
          <a:p>
            <a:pPr lvl="1"/>
            <a:r>
              <a:rPr lang="es-PR">
                <a:effectLst/>
              </a:rPr>
              <a:t>Y entonces, siga esas sugerencias.</a:t>
            </a:r>
          </a:p>
        </p:txBody>
      </p:sp>
      <p:sp>
        <p:nvSpPr>
          <p:cNvPr id="5" name="Date Placeholder 4"/>
          <p:cNvSpPr>
            <a:spLocks noGrp="1"/>
          </p:cNvSpPr>
          <p:nvPr>
            <p:ph type="dt" sz="half" idx="10"/>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transition spd="med">
    <p:fade thruBlk="1"/>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s-PR"/>
              <a:t>Paso Doce</a:t>
            </a:r>
          </a:p>
        </p:txBody>
      </p:sp>
      <p:sp>
        <p:nvSpPr>
          <p:cNvPr id="59395" name="Rectangle 3"/>
          <p:cNvSpPr>
            <a:spLocks noGrp="1" noChangeArrowheads="1"/>
          </p:cNvSpPr>
          <p:nvPr>
            <p:ph idx="1"/>
          </p:nvPr>
        </p:nvSpPr>
        <p:spPr/>
        <p:txBody>
          <a:bodyPr/>
          <a:lstStyle/>
          <a:p>
            <a:r>
              <a:rPr lang="es-PR" b="1">
                <a:effectLst/>
              </a:rPr>
              <a:t>Evalúe. </a:t>
            </a:r>
          </a:p>
          <a:p>
            <a:pPr lvl="1"/>
            <a:r>
              <a:rPr lang="es-PR">
                <a:effectLst/>
              </a:rPr>
              <a:t>De vez en cuando examine el progreso del culto familiar. </a:t>
            </a:r>
          </a:p>
          <a:p>
            <a:pPr lvl="1"/>
            <a:r>
              <a:rPr lang="es-PR">
                <a:effectLst/>
              </a:rPr>
              <a:t>Guíe la familia a determinar hasta qué grado están cumpliendo sus metas.</a:t>
            </a:r>
          </a:p>
          <a:p>
            <a:pPr lvl="1"/>
            <a:r>
              <a:rPr lang="es-PR">
                <a:effectLst/>
              </a:rPr>
              <a:t>Entonces pongan nuevas metas y planeen cómo alcanzarlas.</a:t>
            </a:r>
          </a:p>
        </p:txBody>
      </p:sp>
      <p:sp>
        <p:nvSpPr>
          <p:cNvPr id="5" name="Date Placeholder 4"/>
          <p:cNvSpPr>
            <a:spLocks noGrp="1"/>
          </p:cNvSpPr>
          <p:nvPr>
            <p:ph type="dt" sz="half" idx="10"/>
          </p:nvPr>
        </p:nvSpPr>
        <p:spPr/>
        <p:txBody>
          <a:bodyPr/>
          <a:lstStyle/>
          <a:p>
            <a:r>
              <a:rPr lang="es-PR">
                <a:solidFill>
                  <a:srgbClr val="FFFFFF"/>
                </a:solidFill>
              </a:rPr>
              <a:t>(787) 890-0118</a:t>
            </a:r>
          </a:p>
          <a:p>
            <a:r>
              <a:rPr lang="es-PR">
                <a:solidFill>
                  <a:srgbClr val="FFFFFF"/>
                </a:solidFill>
              </a:rPr>
              <a:t>www.iglesiabiblicabaustista.org</a:t>
            </a:r>
          </a:p>
        </p:txBody>
      </p:sp>
    </p:spTree>
  </p:cSld>
  <p:clrMapOvr>
    <a:masterClrMapping/>
  </p:clrMapOvr>
  <p:transition spd="med">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www.renaissance.edu.hk/uploaded_images/items/100_0282.JPG"/>
          <p:cNvPicPr>
            <a:picLocks noChangeAspect="1" noChangeArrowheads="1"/>
          </p:cNvPicPr>
          <p:nvPr/>
        </p:nvPicPr>
        <p:blipFill>
          <a:blip r:embed="rId2" cstate="print">
            <a:lum bright="10000" contrast="10000"/>
          </a:blip>
          <a:srcRect/>
          <a:stretch>
            <a:fillRect/>
          </a:stretch>
        </p:blipFill>
        <p:spPr bwMode="auto">
          <a:xfrm>
            <a:off x="7419366" y="0"/>
            <a:ext cx="1724634" cy="1295400"/>
          </a:xfrm>
          <a:prstGeom prst="rect">
            <a:avLst/>
          </a:prstGeom>
          <a:noFill/>
          <a:effectLst>
            <a:softEdge rad="63500"/>
          </a:effectLst>
        </p:spPr>
      </p:pic>
      <p:sp>
        <p:nvSpPr>
          <p:cNvPr id="431106" name="Rectangle 2"/>
          <p:cNvSpPr>
            <a:spLocks noGrp="1" noChangeArrowheads="1"/>
          </p:cNvSpPr>
          <p:nvPr>
            <p:ph type="title"/>
          </p:nvPr>
        </p:nvSpPr>
        <p:spPr/>
        <p:txBody>
          <a:bodyPr/>
          <a:lstStyle/>
          <a:p>
            <a:r>
              <a:rPr lang="en-US" dirty="0" err="1" smtClean="0"/>
              <a:t>Hijos</a:t>
            </a:r>
            <a:r>
              <a:rPr lang="en-US" dirty="0" smtClean="0"/>
              <a:t> </a:t>
            </a:r>
            <a:r>
              <a:rPr lang="en-US" dirty="0" err="1" smtClean="0"/>
              <a:t>obedientes</a:t>
            </a:r>
            <a:r>
              <a:rPr lang="en-US" dirty="0" smtClean="0"/>
              <a:t>; padres </a:t>
            </a:r>
            <a:r>
              <a:rPr lang="en-US" dirty="0" err="1" smtClean="0"/>
              <a:t>ecuánimes</a:t>
            </a:r>
            <a:r>
              <a:rPr lang="en-US" dirty="0" smtClean="0"/>
              <a:t> </a:t>
            </a:r>
            <a:r>
              <a:rPr lang="es-PR" dirty="0" smtClean="0">
                <a:solidFill>
                  <a:srgbClr val="FF0000"/>
                </a:solidFill>
              </a:rPr>
              <a:t>(Efesios 6.1-4)</a:t>
            </a:r>
            <a:endParaRPr lang="en-US" dirty="0" smtClean="0">
              <a:solidFill>
                <a:srgbClr val="FF0000"/>
              </a:solidFill>
            </a:endParaRPr>
          </a:p>
        </p:txBody>
      </p:sp>
      <p:sp>
        <p:nvSpPr>
          <p:cNvPr id="8" name="Content Placeholder 7"/>
          <p:cNvSpPr>
            <a:spLocks noGrp="1"/>
          </p:cNvSpPr>
          <p:nvPr>
            <p:ph idx="1"/>
          </p:nvPr>
        </p:nvSpPr>
        <p:spPr>
          <a:xfrm>
            <a:off x="304800" y="2057400"/>
            <a:ext cx="8610600" cy="4114800"/>
          </a:xfrm>
        </p:spPr>
        <p:txBody>
          <a:bodyPr/>
          <a:lstStyle/>
          <a:p>
            <a:r>
              <a:rPr lang="es-PR" b="1" dirty="0" smtClean="0"/>
              <a:t>Los hijos deben obedecer y honrar a sus padres </a:t>
            </a:r>
            <a:r>
              <a:rPr lang="es-PR" dirty="0" smtClean="0"/>
              <a:t>(</a:t>
            </a:r>
            <a:r>
              <a:rPr lang="es-PR" dirty="0" smtClean="0">
                <a:solidFill>
                  <a:srgbClr val="FF0000"/>
                </a:solidFill>
              </a:rPr>
              <a:t>6:1–3</a:t>
            </a:r>
            <a:r>
              <a:rPr lang="es-PR" dirty="0" smtClean="0"/>
              <a:t>).</a:t>
            </a:r>
          </a:p>
          <a:p>
            <a:pPr lvl="1"/>
            <a:r>
              <a:rPr lang="es-PR" dirty="0" smtClean="0"/>
              <a:t>Como en el caso de las esposas, la frase “en el Señor” significa que el hijo debe obedecer “porque esto agrada al Señor” (</a:t>
            </a:r>
            <a:r>
              <a:rPr lang="es-PR" dirty="0" smtClean="0">
                <a:solidFill>
                  <a:srgbClr val="FF0000"/>
                </a:solidFill>
              </a:rPr>
              <a:t>Colosenses 3:20</a:t>
            </a:r>
            <a:r>
              <a:rPr lang="es-PR" dirty="0" smtClean="0"/>
              <a:t>). </a:t>
            </a:r>
          </a:p>
          <a:p>
            <a:pPr lvl="2"/>
            <a:r>
              <a:rPr lang="es-PR" i="1" dirty="0" smtClean="0"/>
              <a:t>"Hijos, obedeced a vuestros padres en todo, porque esto agrada al Señor.“</a:t>
            </a:r>
          </a:p>
          <a:p>
            <a:pPr lvl="2">
              <a:buNone/>
            </a:pPr>
            <a:r>
              <a:rPr lang="es-PR" dirty="0" smtClean="0"/>
              <a:t>	(</a:t>
            </a:r>
            <a:r>
              <a:rPr lang="es-PR" dirty="0" smtClean="0">
                <a:solidFill>
                  <a:srgbClr val="FF0000"/>
                </a:solidFill>
              </a:rPr>
              <a:t>Colosenses 3.20, RVR60</a:t>
            </a:r>
            <a:r>
              <a:rPr lang="es-PR" dirty="0" smtClean="0"/>
              <a:t>)</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dirty="0"/>
          </a:p>
        </p:txBody>
      </p:sp>
    </p:spTree>
  </p:cSld>
  <p:clrMapOvr>
    <a:masterClrMapping/>
  </p:clrMapOvr>
  <p:transition spd="med">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www.renaissance.edu.hk/uploaded_images/items/100_0282.JPG"/>
          <p:cNvPicPr>
            <a:picLocks noChangeAspect="1" noChangeArrowheads="1"/>
          </p:cNvPicPr>
          <p:nvPr/>
        </p:nvPicPr>
        <p:blipFill>
          <a:blip r:embed="rId2" cstate="print">
            <a:lum bright="10000" contrast="10000"/>
          </a:blip>
          <a:srcRect/>
          <a:stretch>
            <a:fillRect/>
          </a:stretch>
        </p:blipFill>
        <p:spPr bwMode="auto">
          <a:xfrm>
            <a:off x="7419366" y="0"/>
            <a:ext cx="1724634" cy="1295400"/>
          </a:xfrm>
          <a:prstGeom prst="rect">
            <a:avLst/>
          </a:prstGeom>
          <a:noFill/>
          <a:effectLst>
            <a:softEdge rad="63500"/>
          </a:effectLst>
        </p:spPr>
      </p:pic>
      <p:sp>
        <p:nvSpPr>
          <p:cNvPr id="431106" name="Rectangle 2"/>
          <p:cNvSpPr>
            <a:spLocks noGrp="1" noChangeArrowheads="1"/>
          </p:cNvSpPr>
          <p:nvPr>
            <p:ph type="title"/>
          </p:nvPr>
        </p:nvSpPr>
        <p:spPr/>
        <p:txBody>
          <a:bodyPr/>
          <a:lstStyle/>
          <a:p>
            <a:r>
              <a:rPr lang="en-US" dirty="0" err="1" smtClean="0"/>
              <a:t>Hijos</a:t>
            </a:r>
            <a:r>
              <a:rPr lang="en-US" dirty="0" smtClean="0"/>
              <a:t> </a:t>
            </a:r>
            <a:r>
              <a:rPr lang="en-US" dirty="0" err="1" smtClean="0"/>
              <a:t>obedientes</a:t>
            </a:r>
            <a:r>
              <a:rPr lang="en-US" dirty="0" smtClean="0"/>
              <a:t>; padres </a:t>
            </a:r>
            <a:r>
              <a:rPr lang="en-US" dirty="0" err="1" smtClean="0"/>
              <a:t>ecuánimes</a:t>
            </a:r>
            <a:r>
              <a:rPr lang="en-US" dirty="0" smtClean="0"/>
              <a:t> </a:t>
            </a:r>
            <a:r>
              <a:rPr lang="es-PR" dirty="0" smtClean="0">
                <a:solidFill>
                  <a:srgbClr val="FF0000"/>
                </a:solidFill>
              </a:rPr>
              <a:t>(Efesios 6.1-4)</a:t>
            </a:r>
            <a:endParaRPr lang="en-US" dirty="0" smtClean="0">
              <a:solidFill>
                <a:srgbClr val="FF0000"/>
              </a:solidFill>
            </a:endParaRPr>
          </a:p>
        </p:txBody>
      </p:sp>
      <p:sp>
        <p:nvSpPr>
          <p:cNvPr id="8" name="Content Placeholder 7"/>
          <p:cNvSpPr>
            <a:spLocks noGrp="1"/>
          </p:cNvSpPr>
          <p:nvPr>
            <p:ph idx="1"/>
          </p:nvPr>
        </p:nvSpPr>
        <p:spPr>
          <a:xfrm>
            <a:off x="304800" y="2057400"/>
            <a:ext cx="8610600" cy="4114800"/>
          </a:xfrm>
        </p:spPr>
        <p:txBody>
          <a:bodyPr/>
          <a:lstStyle/>
          <a:p>
            <a:r>
              <a:rPr lang="es-PR" b="1" dirty="0" smtClean="0"/>
              <a:t>Los hijos deben obedecer y honrar a sus padres </a:t>
            </a:r>
            <a:r>
              <a:rPr lang="es-PR" dirty="0" smtClean="0"/>
              <a:t>(</a:t>
            </a:r>
            <a:r>
              <a:rPr lang="es-PR" dirty="0" smtClean="0">
                <a:solidFill>
                  <a:srgbClr val="FF0000"/>
                </a:solidFill>
              </a:rPr>
              <a:t>6:1–3</a:t>
            </a:r>
            <a:r>
              <a:rPr lang="es-PR" dirty="0" smtClean="0"/>
              <a:t>).</a:t>
            </a:r>
          </a:p>
          <a:p>
            <a:pPr lvl="1"/>
            <a:r>
              <a:rPr lang="es-PR" dirty="0" smtClean="0"/>
              <a:t>También, él obedece “porque esto es justo”. </a:t>
            </a:r>
          </a:p>
          <a:p>
            <a:pPr lvl="1"/>
            <a:r>
              <a:rPr lang="es-PR" dirty="0" smtClean="0"/>
              <a:t>Es correcto porque Dios lo pide, pero también porque esta relación sabia es parte de la naturaleza humana. </a:t>
            </a:r>
          </a:p>
          <a:p>
            <a:pPr lvl="1"/>
            <a:r>
              <a:rPr lang="es-PR" dirty="0" smtClean="0"/>
              <a:t>Los hijos deben a sus padres su existencia. </a:t>
            </a:r>
          </a:p>
          <a:p>
            <a:pPr lvl="1"/>
            <a:r>
              <a:rPr lang="es-PR" dirty="0" smtClean="0"/>
              <a:t>Nadie los ama más. </a:t>
            </a:r>
            <a:endParaRPr lang="es-PR"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dirty="0"/>
          </a:p>
        </p:txBody>
      </p:sp>
    </p:spTree>
  </p:cSld>
  <p:clrMapOvr>
    <a:masterClrMapping/>
  </p:clrMapOvr>
  <p:transition spd="med">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www.renaissance.edu.hk/uploaded_images/items/100_0282.JPG"/>
          <p:cNvPicPr>
            <a:picLocks noChangeAspect="1" noChangeArrowheads="1"/>
          </p:cNvPicPr>
          <p:nvPr/>
        </p:nvPicPr>
        <p:blipFill>
          <a:blip r:embed="rId2" cstate="print">
            <a:lum bright="10000" contrast="10000"/>
          </a:blip>
          <a:srcRect/>
          <a:stretch>
            <a:fillRect/>
          </a:stretch>
        </p:blipFill>
        <p:spPr bwMode="auto">
          <a:xfrm>
            <a:off x="7419366" y="0"/>
            <a:ext cx="1724634" cy="1295400"/>
          </a:xfrm>
          <a:prstGeom prst="rect">
            <a:avLst/>
          </a:prstGeom>
          <a:noFill/>
          <a:effectLst>
            <a:softEdge rad="63500"/>
          </a:effectLst>
        </p:spPr>
      </p:pic>
      <p:sp>
        <p:nvSpPr>
          <p:cNvPr id="431106" name="Rectangle 2"/>
          <p:cNvSpPr>
            <a:spLocks noGrp="1" noChangeArrowheads="1"/>
          </p:cNvSpPr>
          <p:nvPr>
            <p:ph type="title"/>
          </p:nvPr>
        </p:nvSpPr>
        <p:spPr/>
        <p:txBody>
          <a:bodyPr/>
          <a:lstStyle/>
          <a:p>
            <a:r>
              <a:rPr lang="en-US" dirty="0" err="1" smtClean="0"/>
              <a:t>Hijos</a:t>
            </a:r>
            <a:r>
              <a:rPr lang="en-US" dirty="0" smtClean="0"/>
              <a:t> </a:t>
            </a:r>
            <a:r>
              <a:rPr lang="en-US" dirty="0" err="1" smtClean="0"/>
              <a:t>obedientes</a:t>
            </a:r>
            <a:r>
              <a:rPr lang="en-US" dirty="0" smtClean="0"/>
              <a:t>; padres </a:t>
            </a:r>
            <a:r>
              <a:rPr lang="en-US" dirty="0" err="1" smtClean="0"/>
              <a:t>ecuánimes</a:t>
            </a:r>
            <a:r>
              <a:rPr lang="en-US" dirty="0" smtClean="0"/>
              <a:t> </a:t>
            </a:r>
            <a:r>
              <a:rPr lang="es-PR" dirty="0" smtClean="0">
                <a:solidFill>
                  <a:srgbClr val="FF0000"/>
                </a:solidFill>
              </a:rPr>
              <a:t>(Efesios 6.1-4)</a:t>
            </a:r>
            <a:endParaRPr lang="en-US" dirty="0" smtClean="0">
              <a:solidFill>
                <a:srgbClr val="FF0000"/>
              </a:solidFill>
            </a:endParaRPr>
          </a:p>
        </p:txBody>
      </p:sp>
      <p:sp>
        <p:nvSpPr>
          <p:cNvPr id="8" name="Content Placeholder 7"/>
          <p:cNvSpPr>
            <a:spLocks noGrp="1"/>
          </p:cNvSpPr>
          <p:nvPr>
            <p:ph idx="1"/>
          </p:nvPr>
        </p:nvSpPr>
        <p:spPr>
          <a:xfrm>
            <a:off x="304800" y="2057400"/>
            <a:ext cx="8610600" cy="4114800"/>
          </a:xfrm>
        </p:spPr>
        <p:txBody>
          <a:bodyPr/>
          <a:lstStyle/>
          <a:p>
            <a:r>
              <a:rPr lang="es-PR" b="1" dirty="0" smtClean="0"/>
              <a:t>Los hijos deben obedecer y honrar a sus padres </a:t>
            </a:r>
            <a:r>
              <a:rPr lang="es-PR" dirty="0" smtClean="0"/>
              <a:t>(</a:t>
            </a:r>
            <a:r>
              <a:rPr lang="es-PR" dirty="0" smtClean="0">
                <a:solidFill>
                  <a:srgbClr val="FF0000"/>
                </a:solidFill>
              </a:rPr>
              <a:t>6:1–3</a:t>
            </a:r>
            <a:r>
              <a:rPr lang="es-PR" dirty="0" smtClean="0"/>
              <a:t>).</a:t>
            </a:r>
          </a:p>
          <a:p>
            <a:pPr lvl="1"/>
            <a:r>
              <a:rPr lang="es-PR" dirty="0" smtClean="0"/>
              <a:t>Esta obediencia debe ser como la obediencia de Cristo Jesús:</a:t>
            </a:r>
          </a:p>
          <a:p>
            <a:pPr lvl="1"/>
            <a:r>
              <a:rPr lang="es-ES" i="1" dirty="0" smtClean="0"/>
              <a:t>"y </a:t>
            </a:r>
            <a:r>
              <a:rPr lang="es-ES" i="1" dirty="0"/>
              <a:t>estando en la condición de hombre, se humilló a sí mismo, haciéndose obediente hasta la muerte, y muerte de cruz. Por lo cual Dios también le exaltó hasta lo sumo, y le dio un nombre que es sobre todo nombre," </a:t>
            </a:r>
            <a:r>
              <a:rPr lang="es-ES" dirty="0">
                <a:solidFill>
                  <a:srgbClr val="FF0000"/>
                </a:solidFill>
              </a:rPr>
              <a:t>(Filipenses 2.8-9, RVR60</a:t>
            </a:r>
            <a:r>
              <a:rPr lang="es-ES" dirty="0" smtClean="0">
                <a:solidFill>
                  <a:srgbClr val="FF0000"/>
                </a:solidFill>
              </a:rPr>
              <a:t>)</a:t>
            </a:r>
            <a:endParaRPr lang="es-PR" dirty="0">
              <a:solidFill>
                <a:srgbClr val="FF0000"/>
              </a:solidFill>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dirty="0"/>
          </a:p>
        </p:txBody>
      </p:sp>
    </p:spTree>
    <p:extLst>
      <p:ext uri="{BB962C8B-B14F-4D97-AF65-F5344CB8AC3E}">
        <p14:creationId xmlns:p14="http://schemas.microsoft.com/office/powerpoint/2010/main" val="3470407067"/>
      </p:ext>
    </p:extLst>
  </p:cSld>
  <p:clrMapOvr>
    <a:masterClrMapping/>
  </p:clrMapOvr>
  <p:transition spd="med">
    <p:fade thruBlk="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24_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3.xml><?xml version="1.0" encoding="utf-8"?>
<a:theme xmlns:a="http://schemas.openxmlformats.org/drawingml/2006/main" name="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PR" sz="1800" b="0" i="0" u="none" strike="noStrike" cap="none" normalizeH="0" baseline="0" smtClean="0">
            <a:ln>
              <a:noFill/>
            </a:ln>
            <a:solidFill>
              <a:schemeClr val="tx1"/>
            </a:solidFill>
            <a:effectLst/>
            <a:latin typeface="Tahoma" pitchFamily="34" charset="0"/>
            <a:cs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PR" sz="1800" b="0" i="0" u="none" strike="noStrike" cap="none" normalizeH="0" baseline="0" smtClean="0">
            <a:ln>
              <a:noFill/>
            </a:ln>
            <a:solidFill>
              <a:schemeClr val="tx1"/>
            </a:solidFill>
            <a:effectLst/>
            <a:latin typeface="Tahoma" pitchFamily="34" charset="0"/>
            <a:cs typeface="Arial"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31630</TotalTime>
  <Words>3481</Words>
  <Application>Microsoft Office PowerPoint</Application>
  <PresentationFormat>On-screen Show (4:3)</PresentationFormat>
  <Paragraphs>356</Paragraphs>
  <Slides>69</Slides>
  <Notes>7</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69</vt:i4>
      </vt:variant>
    </vt:vector>
  </HeadingPairs>
  <TitlesOfParts>
    <vt:vector size="78" baseType="lpstr">
      <vt:lpstr>Arial</vt:lpstr>
      <vt:lpstr>Corbel</vt:lpstr>
      <vt:lpstr>Tahoma</vt:lpstr>
      <vt:lpstr>Wingdings</vt:lpstr>
      <vt:lpstr>Wingdings 2</vt:lpstr>
      <vt:lpstr>Wingdings 3</vt:lpstr>
      <vt:lpstr>Module</vt:lpstr>
      <vt:lpstr>24_Module</vt:lpstr>
      <vt:lpstr>4_Blends</vt:lpstr>
      <vt:lpstr>PowerPoint Presentation</vt:lpstr>
      <vt:lpstr>Contexto</vt:lpstr>
      <vt:lpstr>Versículo Clave:</vt:lpstr>
      <vt:lpstr>Los Fundamentos</vt:lpstr>
      <vt:lpstr>El orden divino para el hogar</vt:lpstr>
      <vt:lpstr>Hijos obedientes; padres ecuánimes (Efesios 6.1-4)</vt:lpstr>
      <vt:lpstr>Hijos obedientes; padres ecuánimes (Efesios 6.1-4)</vt:lpstr>
      <vt:lpstr>Hijos obedientes; padres ecuánimes (Efesios 6.1-4)</vt:lpstr>
      <vt:lpstr>Hijos obedientes; padres ecuánimes (Efesios 6.1-4)</vt:lpstr>
      <vt:lpstr>Hijos obedientes; padres ecuánimes (Efesios 6.1-4)</vt:lpstr>
      <vt:lpstr>Hijos obedientes; padres ecuánimes (Efesios 6.1-4)</vt:lpstr>
      <vt:lpstr>Hijos obedientes; padres ecuánimes (Efesios 6.1-4)</vt:lpstr>
      <vt:lpstr>Hijos obedientes; padres ecuánimes (Efesios 6.1-4)</vt:lpstr>
      <vt:lpstr>Hijos obedientes; padres ecuánimes (Efesios 6.1-4)</vt:lpstr>
      <vt:lpstr>Hijos obedientes; padres ecuánimes (Efesios 6.1-4)</vt:lpstr>
      <vt:lpstr>“…ventanas anchas por dentro y estrechas por fuera”</vt:lpstr>
      <vt:lpstr>“…piedras que traían ya acabadas…”</vt:lpstr>
      <vt:lpstr>Hijos obedientes; padres ecuánimes (Efesios 6.1-4)</vt:lpstr>
      <vt:lpstr>Hijos obedientes; padres ecuánimes (Efesios 6.1-4)</vt:lpstr>
      <vt:lpstr>Hijos obedientes; padres ecuánimes (Efesios 6.1-4)</vt:lpstr>
      <vt:lpstr>Hijos obedientes; padres ecuánimes (Efesios 6.1-4)</vt:lpstr>
      <vt:lpstr>Hijos obedientes; padres ecuánimes (Efesios 6.1-4)</vt:lpstr>
      <vt:lpstr>Hijos obedientes; padres ecuánimes (Efesios 6.1-4)</vt:lpstr>
      <vt:lpstr>Hijos obedientes; padres ecuánimes (Efesios 6.1-4)</vt:lpstr>
      <vt:lpstr>Hijos obedientes; padres ecuánimes (Efesios 6.1-4)</vt:lpstr>
      <vt:lpstr>Hijos obedientes; padres ecuánimes (Efesios 6.1-4)</vt:lpstr>
      <vt:lpstr>Hijos obedientes; padres ecuánimes (Efesios 6.1-4)</vt:lpstr>
      <vt:lpstr>Gozo por los hijos</vt:lpstr>
      <vt:lpstr>Resumen</vt:lpstr>
      <vt:lpstr>Resumen</vt:lpstr>
      <vt:lpstr>Resumen</vt:lpstr>
      <vt:lpstr>Resumen</vt:lpstr>
      <vt:lpstr>PowerPoint Presentation</vt:lpstr>
      <vt:lpstr>PASOS PARA SER MEJORES PADRES</vt:lpstr>
      <vt:lpstr>Lo que quieren los padres</vt:lpstr>
      <vt:lpstr>Metas valiosas</vt:lpstr>
      <vt:lpstr>Deuteronomio 6:5-7</vt:lpstr>
      <vt:lpstr>Metas valiosas</vt:lpstr>
      <vt:lpstr>Proverbios 22:6</vt:lpstr>
      <vt:lpstr>Valores</vt:lpstr>
      <vt:lpstr>Proverbios 3:5-6</vt:lpstr>
      <vt:lpstr>Pasos</vt:lpstr>
      <vt:lpstr>Pasos</vt:lpstr>
      <vt:lpstr>Salmo 127:3</vt:lpstr>
      <vt:lpstr>Pasos</vt:lpstr>
      <vt:lpstr>Pasos</vt:lpstr>
      <vt:lpstr>Pasos</vt:lpstr>
      <vt:lpstr>Pasos</vt:lpstr>
      <vt:lpstr>Pasos</vt:lpstr>
      <vt:lpstr>Pasos</vt:lpstr>
      <vt:lpstr>Pasos</vt:lpstr>
      <vt:lpstr>Pasos</vt:lpstr>
      <vt:lpstr>Pasos</vt:lpstr>
      <vt:lpstr>PowerPoint Presentation</vt:lpstr>
      <vt:lpstr>DOCE PASOS PARA CELEBRAR EL CULTO FAMILIAR Y EL ESTUDIO BÍBLICO EN EL HOGAR</vt:lpstr>
      <vt:lpstr>Culto familiar y Estudio Bíblico</vt:lpstr>
      <vt:lpstr>Paso Uno</vt:lpstr>
      <vt:lpstr>Paso Dos</vt:lpstr>
      <vt:lpstr>Paso Tres</vt:lpstr>
      <vt:lpstr>Paso Cuatro</vt:lpstr>
      <vt:lpstr>Paso Cuatro</vt:lpstr>
      <vt:lpstr>Paso Cinco</vt:lpstr>
      <vt:lpstr>Paso Seis</vt:lpstr>
      <vt:lpstr>Paso Siete</vt:lpstr>
      <vt:lpstr>Paso Ocho</vt:lpstr>
      <vt:lpstr>Paso Nueve</vt:lpstr>
      <vt:lpstr>Paso Diez</vt:lpstr>
      <vt:lpstr>Paso Once</vt:lpstr>
      <vt:lpstr>Paso Doce</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padres_ecuanimes_e_hijos_obedientes_032615</dc:title>
  <dc:subject>Efesios</dc:subject>
  <dc:creator>Tito Ortega</dc:creator>
  <cp:lastModifiedBy>Tito Ortega</cp:lastModifiedBy>
  <cp:revision>1553</cp:revision>
  <dcterms:created xsi:type="dcterms:W3CDTF">2007-03-13T18:52:37Z</dcterms:created>
  <dcterms:modified xsi:type="dcterms:W3CDTF">2015-03-26T01:52:21Z</dcterms:modified>
</cp:coreProperties>
</file>