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85"/>
  </p:notesMasterIdLst>
  <p:handoutMasterIdLst>
    <p:handoutMasterId r:id="rId86"/>
  </p:handoutMasterIdLst>
  <p:sldIdLst>
    <p:sldId id="259" r:id="rId2"/>
    <p:sldId id="260" r:id="rId3"/>
    <p:sldId id="339" r:id="rId4"/>
    <p:sldId id="341" r:id="rId5"/>
    <p:sldId id="262" r:id="rId6"/>
    <p:sldId id="261" r:id="rId7"/>
    <p:sldId id="263" r:id="rId8"/>
    <p:sldId id="326" r:id="rId9"/>
    <p:sldId id="327" r:id="rId10"/>
    <p:sldId id="328" r:id="rId11"/>
    <p:sldId id="329" r:id="rId12"/>
    <p:sldId id="330" r:id="rId13"/>
    <p:sldId id="331" r:id="rId14"/>
    <p:sldId id="334" r:id="rId15"/>
    <p:sldId id="332" r:id="rId16"/>
    <p:sldId id="333" r:id="rId17"/>
    <p:sldId id="264" r:id="rId18"/>
    <p:sldId id="310" r:id="rId19"/>
    <p:sldId id="318" r:id="rId20"/>
    <p:sldId id="342" r:id="rId21"/>
    <p:sldId id="343" r:id="rId22"/>
    <p:sldId id="267" r:id="rId23"/>
    <p:sldId id="338" r:id="rId24"/>
    <p:sldId id="307" r:id="rId25"/>
    <p:sldId id="345" r:id="rId26"/>
    <p:sldId id="308" r:id="rId27"/>
    <p:sldId id="319" r:id="rId28"/>
    <p:sldId id="309" r:id="rId29"/>
    <p:sldId id="320" r:id="rId30"/>
    <p:sldId id="340" r:id="rId31"/>
    <p:sldId id="367" r:id="rId32"/>
    <p:sldId id="335" r:id="rId33"/>
    <p:sldId id="336" r:id="rId34"/>
    <p:sldId id="352" r:id="rId35"/>
    <p:sldId id="353" r:id="rId36"/>
    <p:sldId id="289" r:id="rId37"/>
    <p:sldId id="321" r:id="rId38"/>
    <p:sldId id="346" r:id="rId39"/>
    <p:sldId id="296" r:id="rId40"/>
    <p:sldId id="323" r:id="rId41"/>
    <p:sldId id="322" r:id="rId42"/>
    <p:sldId id="269" r:id="rId43"/>
    <p:sldId id="314" r:id="rId44"/>
    <p:sldId id="285" r:id="rId45"/>
    <p:sldId id="313" r:id="rId46"/>
    <p:sldId id="292" r:id="rId47"/>
    <p:sldId id="290" r:id="rId48"/>
    <p:sldId id="312" r:id="rId49"/>
    <p:sldId id="315" r:id="rId50"/>
    <p:sldId id="316" r:id="rId51"/>
    <p:sldId id="293" r:id="rId52"/>
    <p:sldId id="344" r:id="rId53"/>
    <p:sldId id="337" r:id="rId54"/>
    <p:sldId id="349" r:id="rId55"/>
    <p:sldId id="348" r:id="rId56"/>
    <p:sldId id="294" r:id="rId57"/>
    <p:sldId id="324" r:id="rId58"/>
    <p:sldId id="361" r:id="rId59"/>
    <p:sldId id="286" r:id="rId60"/>
    <p:sldId id="311" r:id="rId61"/>
    <p:sldId id="270" r:id="rId62"/>
    <p:sldId id="350" r:id="rId63"/>
    <p:sldId id="362" r:id="rId64"/>
    <p:sldId id="325" r:id="rId65"/>
    <p:sldId id="351" r:id="rId66"/>
    <p:sldId id="265" r:id="rId67"/>
    <p:sldId id="266" r:id="rId68"/>
    <p:sldId id="358" r:id="rId69"/>
    <p:sldId id="359" r:id="rId70"/>
    <p:sldId id="287" r:id="rId71"/>
    <p:sldId id="357" r:id="rId72"/>
    <p:sldId id="363" r:id="rId73"/>
    <p:sldId id="364" r:id="rId74"/>
    <p:sldId id="288" r:id="rId75"/>
    <p:sldId id="298" r:id="rId76"/>
    <p:sldId id="300" r:id="rId77"/>
    <p:sldId id="354" r:id="rId78"/>
    <p:sldId id="355" r:id="rId79"/>
    <p:sldId id="356" r:id="rId80"/>
    <p:sldId id="303" r:id="rId81"/>
    <p:sldId id="360" r:id="rId82"/>
    <p:sldId id="366" r:id="rId83"/>
    <p:sldId id="365" r:id="rId84"/>
  </p:sldIdLst>
  <p:sldSz cx="9144000" cy="6858000" type="screen4x3"/>
  <p:notesSz cx="6858000" cy="9144000"/>
  <p:defaultTextStyle>
    <a:defPPr>
      <a:defRPr lang="es-PR"/>
    </a:defPPr>
    <a:lvl1pPr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Tahom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Tahom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58" autoAdjust="0"/>
    <p:restoredTop sz="94620" autoAdjust="0"/>
  </p:normalViewPr>
  <p:slideViewPr>
    <p:cSldViewPr>
      <p:cViewPr varScale="1">
        <p:scale>
          <a:sx n="112" d="100"/>
          <a:sy n="112" d="100"/>
        </p:scale>
        <p:origin x="1788" y="78"/>
      </p:cViewPr>
      <p:guideLst>
        <p:guide orient="horz" pos="2160"/>
        <p:guide pos="2880"/>
      </p:guideLst>
    </p:cSldViewPr>
  </p:slideViewPr>
  <p:outlineViewPr>
    <p:cViewPr>
      <p:scale>
        <a:sx n="33" d="100"/>
        <a:sy n="33" d="100"/>
      </p:scale>
      <p:origin x="0" y="-53346"/>
    </p:cViewPr>
  </p:outlineViewPr>
  <p:notesTextViewPr>
    <p:cViewPr>
      <p:scale>
        <a:sx n="100" d="100"/>
        <a:sy n="100" d="100"/>
      </p:scale>
      <p:origin x="0" y="0"/>
    </p:cViewPr>
  </p:notesTextViewPr>
  <p:sorterViewPr>
    <p:cViewPr>
      <p:scale>
        <a:sx n="66" d="100"/>
        <a:sy n="66" d="100"/>
      </p:scale>
      <p:origin x="0" y="1698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ableStyles" Target="tableStyle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FE1BE1B-B6EE-42F8-AED7-6AA78263FF51}"/>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s-PR" altLang="en-US"/>
          </a:p>
        </p:txBody>
      </p:sp>
      <p:sp>
        <p:nvSpPr>
          <p:cNvPr id="6147" name="Rectangle 3">
            <a:extLst>
              <a:ext uri="{FF2B5EF4-FFF2-40B4-BE49-F238E27FC236}">
                <a16:creationId xmlns:a16="http://schemas.microsoft.com/office/drawing/2014/main" id="{9C195183-C968-4E4B-AB11-785FDE24389F}"/>
              </a:ext>
            </a:extLst>
          </p:cNvPr>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s-PR" altLang="en-US"/>
          </a:p>
        </p:txBody>
      </p:sp>
      <p:sp>
        <p:nvSpPr>
          <p:cNvPr id="6148" name="Rectangle 4">
            <a:extLst>
              <a:ext uri="{FF2B5EF4-FFF2-40B4-BE49-F238E27FC236}">
                <a16:creationId xmlns:a16="http://schemas.microsoft.com/office/drawing/2014/main" id="{6EC1C059-B4DA-492F-9EF8-C89CD8D998A2}"/>
              </a:ext>
            </a:extLst>
          </p:cNvPr>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s-PR" altLang="en-US"/>
          </a:p>
        </p:txBody>
      </p:sp>
      <p:sp>
        <p:nvSpPr>
          <p:cNvPr id="6149" name="Rectangle 5">
            <a:extLst>
              <a:ext uri="{FF2B5EF4-FFF2-40B4-BE49-F238E27FC236}">
                <a16:creationId xmlns:a16="http://schemas.microsoft.com/office/drawing/2014/main" id="{4E815F11-5814-48E7-95F5-9E4DEC7CC4B6}"/>
              </a:ext>
            </a:extLst>
          </p:cNvPr>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24E33CF0-44B2-4F49-89C0-7F68AC47DCCA}" type="slidenum">
              <a:rPr lang="es-PR" altLang="en-US"/>
              <a:pPr/>
              <a:t>‹#›</a:t>
            </a:fld>
            <a:endParaRPr lang="es-PR"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56D1F3D0-B22D-4EEC-9653-873C97B74085}"/>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s-PR" altLang="en-US"/>
          </a:p>
        </p:txBody>
      </p:sp>
      <p:sp>
        <p:nvSpPr>
          <p:cNvPr id="7171" name="Rectangle 3">
            <a:extLst>
              <a:ext uri="{FF2B5EF4-FFF2-40B4-BE49-F238E27FC236}">
                <a16:creationId xmlns:a16="http://schemas.microsoft.com/office/drawing/2014/main" id="{D4E1F862-DC53-4779-AC7D-BEA3B2C65F3B}"/>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s-PR" altLang="en-US"/>
          </a:p>
        </p:txBody>
      </p:sp>
      <p:sp>
        <p:nvSpPr>
          <p:cNvPr id="7172" name="Rectangle 4">
            <a:extLst>
              <a:ext uri="{FF2B5EF4-FFF2-40B4-BE49-F238E27FC236}">
                <a16:creationId xmlns:a16="http://schemas.microsoft.com/office/drawing/2014/main" id="{16141BC4-D22A-43D2-AF8F-211D31DAA755}"/>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a:extLst>
              <a:ext uri="{FF2B5EF4-FFF2-40B4-BE49-F238E27FC236}">
                <a16:creationId xmlns:a16="http://schemas.microsoft.com/office/drawing/2014/main" id="{AAD0C623-7714-43B8-A943-B996C3B44F51}"/>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PR" altLang="en-US"/>
              <a:t>Click to edit Master text styles</a:t>
            </a:r>
          </a:p>
          <a:p>
            <a:pPr lvl="1"/>
            <a:r>
              <a:rPr lang="es-PR" altLang="en-US"/>
              <a:t>Second level</a:t>
            </a:r>
          </a:p>
          <a:p>
            <a:pPr lvl="2"/>
            <a:r>
              <a:rPr lang="es-PR" altLang="en-US"/>
              <a:t>Third level</a:t>
            </a:r>
          </a:p>
          <a:p>
            <a:pPr lvl="3"/>
            <a:r>
              <a:rPr lang="es-PR" altLang="en-US"/>
              <a:t>Fourth level</a:t>
            </a:r>
          </a:p>
          <a:p>
            <a:pPr lvl="4"/>
            <a:r>
              <a:rPr lang="es-PR" altLang="en-US"/>
              <a:t>Fifth level</a:t>
            </a:r>
          </a:p>
        </p:txBody>
      </p:sp>
      <p:sp>
        <p:nvSpPr>
          <p:cNvPr id="7174" name="Rectangle 6">
            <a:extLst>
              <a:ext uri="{FF2B5EF4-FFF2-40B4-BE49-F238E27FC236}">
                <a16:creationId xmlns:a16="http://schemas.microsoft.com/office/drawing/2014/main" id="{3D900202-D853-4E62-8660-3661D7444B7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s-PR" altLang="en-US"/>
          </a:p>
        </p:txBody>
      </p:sp>
      <p:sp>
        <p:nvSpPr>
          <p:cNvPr id="7175" name="Rectangle 7">
            <a:extLst>
              <a:ext uri="{FF2B5EF4-FFF2-40B4-BE49-F238E27FC236}">
                <a16:creationId xmlns:a16="http://schemas.microsoft.com/office/drawing/2014/main" id="{178D7A14-24EF-4FD0-AA83-1094B926A3A9}"/>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25FE2550-2B9B-451C-A3A6-A0FD896AA6F2}" type="slidenum">
              <a:rPr lang="es-PR" altLang="en-US"/>
              <a:pPr/>
              <a:t>‹#›</a:t>
            </a:fld>
            <a:endParaRPr lang="es-PR"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0EC3121-383F-4D11-89F4-35B348ACFB70}"/>
              </a:ext>
            </a:extLst>
          </p:cNvPr>
          <p:cNvSpPr>
            <a:spLocks noGrp="1" noChangeArrowheads="1"/>
          </p:cNvSpPr>
          <p:nvPr>
            <p:ph type="sldNum" sz="quarter" idx="5"/>
          </p:nvPr>
        </p:nvSpPr>
        <p:spPr>
          <a:ln/>
        </p:spPr>
        <p:txBody>
          <a:bodyPr/>
          <a:lstStyle/>
          <a:p>
            <a:fld id="{2BC889CE-C661-4C7B-8495-6C445F7A6138}" type="slidenum">
              <a:rPr lang="es-PR" altLang="en-US"/>
              <a:pPr/>
              <a:t>1</a:t>
            </a:fld>
            <a:endParaRPr lang="es-PR" altLang="en-US"/>
          </a:p>
        </p:txBody>
      </p:sp>
      <p:sp>
        <p:nvSpPr>
          <p:cNvPr id="192514" name="Rectangle 2">
            <a:extLst>
              <a:ext uri="{FF2B5EF4-FFF2-40B4-BE49-F238E27FC236}">
                <a16:creationId xmlns:a16="http://schemas.microsoft.com/office/drawing/2014/main" id="{D9059CA6-D8D5-4BBE-BAD6-6A40EAB2720C}"/>
              </a:ext>
            </a:extLst>
          </p:cNvPr>
          <p:cNvSpPr>
            <a:spLocks noRot="1" noChangeArrowheads="1" noTextEdit="1"/>
          </p:cNvSpPr>
          <p:nvPr>
            <p:ph type="sldImg"/>
          </p:nvPr>
        </p:nvSpPr>
        <p:spPr>
          <a:ln/>
        </p:spPr>
      </p:sp>
      <p:sp>
        <p:nvSpPr>
          <p:cNvPr id="192515" name="Rectangle 3">
            <a:extLst>
              <a:ext uri="{FF2B5EF4-FFF2-40B4-BE49-F238E27FC236}">
                <a16:creationId xmlns:a16="http://schemas.microsoft.com/office/drawing/2014/main" id="{C1FCA461-D169-4ADC-ACF5-6AAF6E8BA00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393C326-2E4F-4C76-8A22-9FD008AB7F78}"/>
              </a:ext>
            </a:extLst>
          </p:cNvPr>
          <p:cNvSpPr>
            <a:spLocks noGrp="1" noChangeArrowheads="1"/>
          </p:cNvSpPr>
          <p:nvPr>
            <p:ph type="sldNum" sz="quarter" idx="5"/>
          </p:nvPr>
        </p:nvSpPr>
        <p:spPr>
          <a:ln/>
        </p:spPr>
        <p:txBody>
          <a:bodyPr/>
          <a:lstStyle/>
          <a:p>
            <a:fld id="{28E1EEA7-07B8-4CA1-98C5-4AB010A2AAC4}" type="slidenum">
              <a:rPr lang="es-PR" altLang="en-US"/>
              <a:pPr/>
              <a:t>2</a:t>
            </a:fld>
            <a:endParaRPr lang="es-PR" altLang="en-US"/>
          </a:p>
        </p:txBody>
      </p:sp>
      <p:sp>
        <p:nvSpPr>
          <p:cNvPr id="193538" name="Rectangle 2">
            <a:extLst>
              <a:ext uri="{FF2B5EF4-FFF2-40B4-BE49-F238E27FC236}">
                <a16:creationId xmlns:a16="http://schemas.microsoft.com/office/drawing/2014/main" id="{4D6BA141-A4B3-4D65-AEFC-B32573A9CE6C}"/>
              </a:ext>
            </a:extLst>
          </p:cNvPr>
          <p:cNvSpPr>
            <a:spLocks noRot="1" noChangeArrowheads="1" noTextEdit="1"/>
          </p:cNvSpPr>
          <p:nvPr>
            <p:ph type="sldImg"/>
          </p:nvPr>
        </p:nvSpPr>
        <p:spPr>
          <a:ln/>
        </p:spPr>
      </p:sp>
      <p:sp>
        <p:nvSpPr>
          <p:cNvPr id="193539" name="Rectangle 3">
            <a:extLst>
              <a:ext uri="{FF2B5EF4-FFF2-40B4-BE49-F238E27FC236}">
                <a16:creationId xmlns:a16="http://schemas.microsoft.com/office/drawing/2014/main" id="{720D3FEE-F922-47B4-84D0-5BBA9FCCF3D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21CC915-1C48-4D2D-B349-1E1910AB89E0}"/>
              </a:ext>
            </a:extLst>
          </p:cNvPr>
          <p:cNvSpPr>
            <a:spLocks noGrp="1" noChangeArrowheads="1"/>
          </p:cNvSpPr>
          <p:nvPr>
            <p:ph type="sldNum" sz="quarter" idx="5"/>
          </p:nvPr>
        </p:nvSpPr>
        <p:spPr>
          <a:ln/>
        </p:spPr>
        <p:txBody>
          <a:bodyPr/>
          <a:lstStyle/>
          <a:p>
            <a:fld id="{925029D3-55FD-4664-A7CE-3BA8E3E38373}" type="slidenum">
              <a:rPr lang="es-PR" altLang="en-US"/>
              <a:pPr/>
              <a:t>3</a:t>
            </a:fld>
            <a:endParaRPr lang="es-PR" altLang="en-US"/>
          </a:p>
        </p:txBody>
      </p:sp>
      <p:sp>
        <p:nvSpPr>
          <p:cNvPr id="194562" name="Rectangle 2">
            <a:extLst>
              <a:ext uri="{FF2B5EF4-FFF2-40B4-BE49-F238E27FC236}">
                <a16:creationId xmlns:a16="http://schemas.microsoft.com/office/drawing/2014/main" id="{F023EBBE-6ECD-4D27-86AA-6A0114E6C41E}"/>
              </a:ext>
            </a:extLst>
          </p:cNvPr>
          <p:cNvSpPr>
            <a:spLocks noRot="1" noChangeArrowheads="1" noTextEdit="1"/>
          </p:cNvSpPr>
          <p:nvPr>
            <p:ph type="sldImg"/>
          </p:nvPr>
        </p:nvSpPr>
        <p:spPr>
          <a:ln/>
        </p:spPr>
      </p:sp>
      <p:sp>
        <p:nvSpPr>
          <p:cNvPr id="194563" name="Rectangle 3">
            <a:extLst>
              <a:ext uri="{FF2B5EF4-FFF2-40B4-BE49-F238E27FC236}">
                <a16:creationId xmlns:a16="http://schemas.microsoft.com/office/drawing/2014/main" id="{4B4BF1F5-4970-48D0-84A5-1485C42A28D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442BC41-288D-42AD-A50D-4510474427CB}"/>
              </a:ext>
            </a:extLst>
          </p:cNvPr>
          <p:cNvSpPr>
            <a:spLocks noGrp="1" noChangeArrowheads="1"/>
          </p:cNvSpPr>
          <p:nvPr>
            <p:ph type="sldNum" sz="quarter" idx="5"/>
          </p:nvPr>
        </p:nvSpPr>
        <p:spPr>
          <a:ln/>
        </p:spPr>
        <p:txBody>
          <a:bodyPr/>
          <a:lstStyle/>
          <a:p>
            <a:fld id="{96FE1D53-D2CE-4C76-BAF9-DF7D586F1C21}" type="slidenum">
              <a:rPr lang="es-PR" altLang="en-US"/>
              <a:pPr/>
              <a:t>4</a:t>
            </a:fld>
            <a:endParaRPr lang="es-PR" altLang="en-US"/>
          </a:p>
        </p:txBody>
      </p:sp>
      <p:sp>
        <p:nvSpPr>
          <p:cNvPr id="195586" name="Rectangle 2">
            <a:extLst>
              <a:ext uri="{FF2B5EF4-FFF2-40B4-BE49-F238E27FC236}">
                <a16:creationId xmlns:a16="http://schemas.microsoft.com/office/drawing/2014/main" id="{6FDF8656-D384-4040-A27C-7481E9F4B427}"/>
              </a:ext>
            </a:extLst>
          </p:cNvPr>
          <p:cNvSpPr>
            <a:spLocks noRot="1" noChangeArrowheads="1" noTextEdit="1"/>
          </p:cNvSpPr>
          <p:nvPr>
            <p:ph type="sldImg"/>
          </p:nvPr>
        </p:nvSpPr>
        <p:spPr>
          <a:ln/>
        </p:spPr>
      </p:sp>
      <p:sp>
        <p:nvSpPr>
          <p:cNvPr id="195587" name="Rectangle 3">
            <a:extLst>
              <a:ext uri="{FF2B5EF4-FFF2-40B4-BE49-F238E27FC236}">
                <a16:creationId xmlns:a16="http://schemas.microsoft.com/office/drawing/2014/main" id="{4D79A593-944B-42B8-ADCE-47FD2328911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57922CE-435E-4E0C-BA0A-7D8BFBF4E475}"/>
              </a:ext>
            </a:extLst>
          </p:cNvPr>
          <p:cNvSpPr>
            <a:spLocks noGrp="1" noChangeArrowheads="1"/>
          </p:cNvSpPr>
          <p:nvPr>
            <p:ph type="sldNum" sz="quarter" idx="5"/>
          </p:nvPr>
        </p:nvSpPr>
        <p:spPr>
          <a:ln/>
        </p:spPr>
        <p:txBody>
          <a:bodyPr/>
          <a:lstStyle/>
          <a:p>
            <a:fld id="{1D694939-3AFA-43BB-B24B-5B4AE735E34C}" type="slidenum">
              <a:rPr lang="es-PR" altLang="en-US"/>
              <a:pPr/>
              <a:t>5</a:t>
            </a:fld>
            <a:endParaRPr lang="es-PR" altLang="en-US"/>
          </a:p>
        </p:txBody>
      </p:sp>
      <p:sp>
        <p:nvSpPr>
          <p:cNvPr id="196610" name="Rectangle 2">
            <a:extLst>
              <a:ext uri="{FF2B5EF4-FFF2-40B4-BE49-F238E27FC236}">
                <a16:creationId xmlns:a16="http://schemas.microsoft.com/office/drawing/2014/main" id="{6101A25C-2DB9-46B8-B493-205D09AC743E}"/>
              </a:ext>
            </a:extLst>
          </p:cNvPr>
          <p:cNvSpPr>
            <a:spLocks noRot="1" noChangeArrowheads="1" noTextEdit="1"/>
          </p:cNvSpPr>
          <p:nvPr>
            <p:ph type="sldImg"/>
          </p:nvPr>
        </p:nvSpPr>
        <p:spPr>
          <a:ln/>
        </p:spPr>
      </p:sp>
      <p:sp>
        <p:nvSpPr>
          <p:cNvPr id="196611" name="Rectangle 3">
            <a:extLst>
              <a:ext uri="{FF2B5EF4-FFF2-40B4-BE49-F238E27FC236}">
                <a16:creationId xmlns:a16="http://schemas.microsoft.com/office/drawing/2014/main" id="{931BD60C-2026-4FE5-927C-00B5ED23714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CEDB709-819E-4712-9DB7-D169132C6552}"/>
              </a:ext>
            </a:extLst>
          </p:cNvPr>
          <p:cNvSpPr>
            <a:spLocks noGrp="1" noChangeArrowheads="1"/>
          </p:cNvSpPr>
          <p:nvPr>
            <p:ph type="sldNum" sz="quarter" idx="5"/>
          </p:nvPr>
        </p:nvSpPr>
        <p:spPr>
          <a:ln/>
        </p:spPr>
        <p:txBody>
          <a:bodyPr/>
          <a:lstStyle/>
          <a:p>
            <a:fld id="{FA9C9497-5464-4137-987C-DC69D0CF33B5}" type="slidenum">
              <a:rPr lang="es-PR" altLang="en-US"/>
              <a:pPr/>
              <a:t>6</a:t>
            </a:fld>
            <a:endParaRPr lang="es-PR" altLang="en-US"/>
          </a:p>
        </p:txBody>
      </p:sp>
      <p:sp>
        <p:nvSpPr>
          <p:cNvPr id="197634" name="Rectangle 2">
            <a:extLst>
              <a:ext uri="{FF2B5EF4-FFF2-40B4-BE49-F238E27FC236}">
                <a16:creationId xmlns:a16="http://schemas.microsoft.com/office/drawing/2014/main" id="{572F75FE-D883-4089-8E00-E21B3D115095}"/>
              </a:ext>
            </a:extLst>
          </p:cNvPr>
          <p:cNvSpPr>
            <a:spLocks noRot="1" noChangeArrowheads="1" noTextEdit="1"/>
          </p:cNvSpPr>
          <p:nvPr>
            <p:ph type="sldImg"/>
          </p:nvPr>
        </p:nvSpPr>
        <p:spPr>
          <a:ln/>
        </p:spPr>
      </p:sp>
      <p:sp>
        <p:nvSpPr>
          <p:cNvPr id="197635" name="Rectangle 3">
            <a:extLst>
              <a:ext uri="{FF2B5EF4-FFF2-40B4-BE49-F238E27FC236}">
                <a16:creationId xmlns:a16="http://schemas.microsoft.com/office/drawing/2014/main" id="{83A5A418-F451-409A-8655-4A6F762D778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F0C95A8-111B-4CD2-BBE2-48B9F4951692}"/>
              </a:ext>
            </a:extLst>
          </p:cNvPr>
          <p:cNvSpPr>
            <a:spLocks noGrp="1" noChangeArrowheads="1"/>
          </p:cNvSpPr>
          <p:nvPr>
            <p:ph type="sldNum" sz="quarter" idx="5"/>
          </p:nvPr>
        </p:nvSpPr>
        <p:spPr>
          <a:ln/>
        </p:spPr>
        <p:txBody>
          <a:bodyPr/>
          <a:lstStyle/>
          <a:p>
            <a:fld id="{58A79AA0-597C-428A-BBF3-2D4376F510E4}" type="slidenum">
              <a:rPr lang="es-PR" altLang="en-US"/>
              <a:pPr/>
              <a:t>7</a:t>
            </a:fld>
            <a:endParaRPr lang="es-PR" altLang="en-US"/>
          </a:p>
        </p:txBody>
      </p:sp>
      <p:sp>
        <p:nvSpPr>
          <p:cNvPr id="198658" name="Rectangle 2">
            <a:extLst>
              <a:ext uri="{FF2B5EF4-FFF2-40B4-BE49-F238E27FC236}">
                <a16:creationId xmlns:a16="http://schemas.microsoft.com/office/drawing/2014/main" id="{8AB3B8C9-C010-4D44-BC23-4190957485AE}"/>
              </a:ext>
            </a:extLst>
          </p:cNvPr>
          <p:cNvSpPr>
            <a:spLocks noRot="1" noChangeArrowheads="1" noTextEdit="1"/>
          </p:cNvSpPr>
          <p:nvPr>
            <p:ph type="sldImg"/>
          </p:nvPr>
        </p:nvSpPr>
        <p:spPr>
          <a:ln/>
        </p:spPr>
      </p:sp>
      <p:sp>
        <p:nvSpPr>
          <p:cNvPr id="198659" name="Rectangle 3">
            <a:extLst>
              <a:ext uri="{FF2B5EF4-FFF2-40B4-BE49-F238E27FC236}">
                <a16:creationId xmlns:a16="http://schemas.microsoft.com/office/drawing/2014/main" id="{90CF8B49-3CB4-42F5-BB12-F591AC36380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6C56C1E-561F-427A-9181-4D970C85F01E}"/>
              </a:ext>
            </a:extLst>
          </p:cNvPr>
          <p:cNvSpPr>
            <a:spLocks noGrp="1" noChangeArrowheads="1"/>
          </p:cNvSpPr>
          <p:nvPr>
            <p:ph type="sldNum" sz="quarter" idx="5"/>
          </p:nvPr>
        </p:nvSpPr>
        <p:spPr>
          <a:ln/>
        </p:spPr>
        <p:txBody>
          <a:bodyPr/>
          <a:lstStyle/>
          <a:p>
            <a:fld id="{D50FAEAC-D930-4F87-9F3D-FD41E3A1DAE3}" type="slidenum">
              <a:rPr lang="es-PR" altLang="en-US"/>
              <a:pPr/>
              <a:t>8</a:t>
            </a:fld>
            <a:endParaRPr lang="es-PR" altLang="en-US"/>
          </a:p>
        </p:txBody>
      </p:sp>
      <p:sp>
        <p:nvSpPr>
          <p:cNvPr id="199682" name="Rectangle 2">
            <a:extLst>
              <a:ext uri="{FF2B5EF4-FFF2-40B4-BE49-F238E27FC236}">
                <a16:creationId xmlns:a16="http://schemas.microsoft.com/office/drawing/2014/main" id="{67A2F436-0704-441C-B31E-9F68EDD5F025}"/>
              </a:ext>
            </a:extLst>
          </p:cNvPr>
          <p:cNvSpPr>
            <a:spLocks noRot="1" noChangeArrowheads="1" noTextEdit="1"/>
          </p:cNvSpPr>
          <p:nvPr>
            <p:ph type="sldImg"/>
          </p:nvPr>
        </p:nvSpPr>
        <p:spPr>
          <a:ln/>
        </p:spPr>
      </p:sp>
      <p:sp>
        <p:nvSpPr>
          <p:cNvPr id="199683" name="Rectangle 3">
            <a:extLst>
              <a:ext uri="{FF2B5EF4-FFF2-40B4-BE49-F238E27FC236}">
                <a16:creationId xmlns:a16="http://schemas.microsoft.com/office/drawing/2014/main" id="{5E970242-0D21-420F-8275-5CEA98B7F40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9D6D3B5-8791-4C81-941A-E64AE9781AB1}"/>
              </a:ext>
            </a:extLst>
          </p:cNvPr>
          <p:cNvSpPr>
            <a:spLocks noGrp="1" noChangeArrowheads="1"/>
          </p:cNvSpPr>
          <p:nvPr>
            <p:ph type="sldNum" sz="quarter" idx="5"/>
          </p:nvPr>
        </p:nvSpPr>
        <p:spPr>
          <a:ln/>
        </p:spPr>
        <p:txBody>
          <a:bodyPr/>
          <a:lstStyle/>
          <a:p>
            <a:fld id="{0E34C349-0601-457B-9456-57D57ED2F0F9}" type="slidenum">
              <a:rPr lang="es-PR" altLang="en-US"/>
              <a:pPr/>
              <a:t>9</a:t>
            </a:fld>
            <a:endParaRPr lang="es-PR" altLang="en-US"/>
          </a:p>
        </p:txBody>
      </p:sp>
      <p:sp>
        <p:nvSpPr>
          <p:cNvPr id="128002" name="Rectangle 2">
            <a:extLst>
              <a:ext uri="{FF2B5EF4-FFF2-40B4-BE49-F238E27FC236}">
                <a16:creationId xmlns:a16="http://schemas.microsoft.com/office/drawing/2014/main" id="{B80B179E-3327-466A-95C2-B29DC1592E33}"/>
              </a:ext>
            </a:extLst>
          </p:cNvPr>
          <p:cNvSpPr>
            <a:spLocks noRot="1" noChangeArrowheads="1" noTextEdit="1"/>
          </p:cNvSpPr>
          <p:nvPr>
            <p:ph type="sldImg"/>
          </p:nvPr>
        </p:nvSpPr>
        <p:spPr>
          <a:ln/>
        </p:spPr>
      </p:sp>
      <p:sp>
        <p:nvSpPr>
          <p:cNvPr id="128003" name="Rectangle 3">
            <a:extLst>
              <a:ext uri="{FF2B5EF4-FFF2-40B4-BE49-F238E27FC236}">
                <a16:creationId xmlns:a16="http://schemas.microsoft.com/office/drawing/2014/main" id="{D90D43EA-95C8-4971-8286-0F33B660DDA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17217C7-6F58-400C-B23D-A829913EEB16}"/>
              </a:ext>
            </a:extLst>
          </p:cNvPr>
          <p:cNvSpPr>
            <a:spLocks noGrp="1" noChangeArrowheads="1"/>
          </p:cNvSpPr>
          <p:nvPr>
            <p:ph type="sldNum" sz="quarter" idx="5"/>
          </p:nvPr>
        </p:nvSpPr>
        <p:spPr>
          <a:ln/>
        </p:spPr>
        <p:txBody>
          <a:bodyPr/>
          <a:lstStyle/>
          <a:p>
            <a:fld id="{B8662E16-DE44-4264-85E8-3E9EE0D1DFB6}" type="slidenum">
              <a:rPr lang="es-PR" altLang="en-US"/>
              <a:pPr/>
              <a:t>10</a:t>
            </a:fld>
            <a:endParaRPr lang="es-PR" altLang="en-US"/>
          </a:p>
        </p:txBody>
      </p:sp>
      <p:sp>
        <p:nvSpPr>
          <p:cNvPr id="130050" name="Rectangle 2">
            <a:extLst>
              <a:ext uri="{FF2B5EF4-FFF2-40B4-BE49-F238E27FC236}">
                <a16:creationId xmlns:a16="http://schemas.microsoft.com/office/drawing/2014/main" id="{C60D0D7A-EBF0-40EB-A342-1DD166263900}"/>
              </a:ext>
            </a:extLst>
          </p:cNvPr>
          <p:cNvSpPr>
            <a:spLocks noRot="1" noChangeArrowheads="1" noTextEdit="1"/>
          </p:cNvSpPr>
          <p:nvPr>
            <p:ph type="sldImg"/>
          </p:nvPr>
        </p:nvSpPr>
        <p:spPr>
          <a:ln/>
        </p:spPr>
      </p:sp>
      <p:sp>
        <p:nvSpPr>
          <p:cNvPr id="130051" name="Rectangle 3">
            <a:extLst>
              <a:ext uri="{FF2B5EF4-FFF2-40B4-BE49-F238E27FC236}">
                <a16:creationId xmlns:a16="http://schemas.microsoft.com/office/drawing/2014/main" id="{B85182E9-EEE1-49D3-938B-858A30A7B72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8C78860-2425-4A05-BAB8-92296C14EA48}"/>
              </a:ext>
            </a:extLst>
          </p:cNvPr>
          <p:cNvSpPr>
            <a:spLocks noGrp="1" noChangeArrowheads="1"/>
          </p:cNvSpPr>
          <p:nvPr>
            <p:ph type="sldNum" sz="quarter" idx="5"/>
          </p:nvPr>
        </p:nvSpPr>
        <p:spPr>
          <a:ln/>
        </p:spPr>
        <p:txBody>
          <a:bodyPr/>
          <a:lstStyle/>
          <a:p>
            <a:fld id="{A13EA1F6-3109-4773-9949-04FA13411245}" type="slidenum">
              <a:rPr lang="es-PR" altLang="en-US"/>
              <a:pPr/>
              <a:t>11</a:t>
            </a:fld>
            <a:endParaRPr lang="es-PR" altLang="en-US"/>
          </a:p>
        </p:txBody>
      </p:sp>
      <p:sp>
        <p:nvSpPr>
          <p:cNvPr id="200706" name="Rectangle 2">
            <a:extLst>
              <a:ext uri="{FF2B5EF4-FFF2-40B4-BE49-F238E27FC236}">
                <a16:creationId xmlns:a16="http://schemas.microsoft.com/office/drawing/2014/main" id="{120E1D21-BCD0-4BFB-BA1C-07C4EDA9936E}"/>
              </a:ext>
            </a:extLst>
          </p:cNvPr>
          <p:cNvSpPr>
            <a:spLocks noRot="1" noChangeArrowheads="1" noTextEdit="1"/>
          </p:cNvSpPr>
          <p:nvPr>
            <p:ph type="sldImg"/>
          </p:nvPr>
        </p:nvSpPr>
        <p:spPr>
          <a:ln/>
        </p:spPr>
      </p:sp>
      <p:sp>
        <p:nvSpPr>
          <p:cNvPr id="200707" name="Rectangle 3">
            <a:extLst>
              <a:ext uri="{FF2B5EF4-FFF2-40B4-BE49-F238E27FC236}">
                <a16:creationId xmlns:a16="http://schemas.microsoft.com/office/drawing/2014/main" id="{7231D328-828D-463F-8DE9-22D87800FCB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B711522-B81C-4BB4-A1B9-7EEA5C892B4A}"/>
              </a:ext>
            </a:extLst>
          </p:cNvPr>
          <p:cNvSpPr>
            <a:spLocks noGrp="1" noChangeArrowheads="1"/>
          </p:cNvSpPr>
          <p:nvPr>
            <p:ph type="sldNum" sz="quarter" idx="5"/>
          </p:nvPr>
        </p:nvSpPr>
        <p:spPr>
          <a:ln/>
        </p:spPr>
        <p:txBody>
          <a:bodyPr/>
          <a:lstStyle/>
          <a:p>
            <a:fld id="{78C27836-D838-4CD4-A354-9EFF8AE85659}" type="slidenum">
              <a:rPr lang="es-PR" altLang="en-US"/>
              <a:pPr/>
              <a:t>12</a:t>
            </a:fld>
            <a:endParaRPr lang="es-PR" altLang="en-US"/>
          </a:p>
        </p:txBody>
      </p:sp>
      <p:sp>
        <p:nvSpPr>
          <p:cNvPr id="201730" name="Rectangle 2">
            <a:extLst>
              <a:ext uri="{FF2B5EF4-FFF2-40B4-BE49-F238E27FC236}">
                <a16:creationId xmlns:a16="http://schemas.microsoft.com/office/drawing/2014/main" id="{311C4601-CE92-4552-B24D-46A91A19ACF1}"/>
              </a:ext>
            </a:extLst>
          </p:cNvPr>
          <p:cNvSpPr>
            <a:spLocks noRot="1" noChangeArrowheads="1" noTextEdit="1"/>
          </p:cNvSpPr>
          <p:nvPr>
            <p:ph type="sldImg"/>
          </p:nvPr>
        </p:nvSpPr>
        <p:spPr>
          <a:ln/>
        </p:spPr>
      </p:sp>
      <p:sp>
        <p:nvSpPr>
          <p:cNvPr id="201731" name="Rectangle 3">
            <a:extLst>
              <a:ext uri="{FF2B5EF4-FFF2-40B4-BE49-F238E27FC236}">
                <a16:creationId xmlns:a16="http://schemas.microsoft.com/office/drawing/2014/main" id="{0D9FAAEA-47EA-4354-A9D3-58B56452E15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C3B9F6C-5BE2-4B20-BA9C-612541FABE3E}"/>
              </a:ext>
            </a:extLst>
          </p:cNvPr>
          <p:cNvSpPr>
            <a:spLocks noGrp="1" noChangeArrowheads="1"/>
          </p:cNvSpPr>
          <p:nvPr>
            <p:ph type="sldNum" sz="quarter" idx="5"/>
          </p:nvPr>
        </p:nvSpPr>
        <p:spPr>
          <a:ln/>
        </p:spPr>
        <p:txBody>
          <a:bodyPr/>
          <a:lstStyle/>
          <a:p>
            <a:fld id="{1A6E4F35-0CF5-4E8E-8DFA-28402543E9D6}" type="slidenum">
              <a:rPr lang="es-PR" altLang="en-US"/>
              <a:pPr/>
              <a:t>13</a:t>
            </a:fld>
            <a:endParaRPr lang="es-PR" altLang="en-US"/>
          </a:p>
        </p:txBody>
      </p:sp>
      <p:sp>
        <p:nvSpPr>
          <p:cNvPr id="202754" name="Rectangle 2">
            <a:extLst>
              <a:ext uri="{FF2B5EF4-FFF2-40B4-BE49-F238E27FC236}">
                <a16:creationId xmlns:a16="http://schemas.microsoft.com/office/drawing/2014/main" id="{CA619219-EFA7-45BD-8A53-D9F2B0B7AED0}"/>
              </a:ext>
            </a:extLst>
          </p:cNvPr>
          <p:cNvSpPr>
            <a:spLocks noRot="1" noChangeArrowheads="1" noTextEdit="1"/>
          </p:cNvSpPr>
          <p:nvPr>
            <p:ph type="sldImg"/>
          </p:nvPr>
        </p:nvSpPr>
        <p:spPr>
          <a:ln/>
        </p:spPr>
      </p:sp>
      <p:sp>
        <p:nvSpPr>
          <p:cNvPr id="202755" name="Rectangle 3">
            <a:extLst>
              <a:ext uri="{FF2B5EF4-FFF2-40B4-BE49-F238E27FC236}">
                <a16:creationId xmlns:a16="http://schemas.microsoft.com/office/drawing/2014/main" id="{518CDBD9-367A-468E-8F17-2299B5FBC0B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DFDE0FA-56E1-459A-8A85-E44223501B5E}"/>
              </a:ext>
            </a:extLst>
          </p:cNvPr>
          <p:cNvSpPr>
            <a:spLocks noGrp="1" noChangeArrowheads="1"/>
          </p:cNvSpPr>
          <p:nvPr>
            <p:ph type="sldNum" sz="quarter" idx="5"/>
          </p:nvPr>
        </p:nvSpPr>
        <p:spPr>
          <a:ln/>
        </p:spPr>
        <p:txBody>
          <a:bodyPr/>
          <a:lstStyle/>
          <a:p>
            <a:fld id="{47499A51-7701-4E94-A320-D4C8B86E81A5}" type="slidenum">
              <a:rPr lang="es-PR" altLang="en-US"/>
              <a:pPr/>
              <a:t>14</a:t>
            </a:fld>
            <a:endParaRPr lang="es-PR" altLang="en-US"/>
          </a:p>
        </p:txBody>
      </p:sp>
      <p:sp>
        <p:nvSpPr>
          <p:cNvPr id="203778" name="Rectangle 2">
            <a:extLst>
              <a:ext uri="{FF2B5EF4-FFF2-40B4-BE49-F238E27FC236}">
                <a16:creationId xmlns:a16="http://schemas.microsoft.com/office/drawing/2014/main" id="{E555CC55-5BB0-44C4-9547-5D8E671DF892}"/>
              </a:ext>
            </a:extLst>
          </p:cNvPr>
          <p:cNvSpPr>
            <a:spLocks noRot="1" noChangeArrowheads="1" noTextEdit="1"/>
          </p:cNvSpPr>
          <p:nvPr>
            <p:ph type="sldImg"/>
          </p:nvPr>
        </p:nvSpPr>
        <p:spPr>
          <a:ln/>
        </p:spPr>
      </p:sp>
      <p:sp>
        <p:nvSpPr>
          <p:cNvPr id="203779" name="Rectangle 3">
            <a:extLst>
              <a:ext uri="{FF2B5EF4-FFF2-40B4-BE49-F238E27FC236}">
                <a16:creationId xmlns:a16="http://schemas.microsoft.com/office/drawing/2014/main" id="{C7ABC44B-FBF1-468D-831D-76252CC41CF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6BE9A14-E7E5-4995-91E4-CF018457B436}"/>
              </a:ext>
            </a:extLst>
          </p:cNvPr>
          <p:cNvSpPr>
            <a:spLocks noGrp="1" noChangeArrowheads="1"/>
          </p:cNvSpPr>
          <p:nvPr>
            <p:ph type="sldNum" sz="quarter" idx="5"/>
          </p:nvPr>
        </p:nvSpPr>
        <p:spPr>
          <a:ln/>
        </p:spPr>
        <p:txBody>
          <a:bodyPr/>
          <a:lstStyle/>
          <a:p>
            <a:fld id="{33413061-7E13-474D-9C87-9499B6FE1DBC}" type="slidenum">
              <a:rPr lang="es-PR" altLang="en-US"/>
              <a:pPr/>
              <a:t>15</a:t>
            </a:fld>
            <a:endParaRPr lang="es-PR" altLang="en-US"/>
          </a:p>
        </p:txBody>
      </p:sp>
      <p:sp>
        <p:nvSpPr>
          <p:cNvPr id="135170" name="Rectangle 2">
            <a:extLst>
              <a:ext uri="{FF2B5EF4-FFF2-40B4-BE49-F238E27FC236}">
                <a16:creationId xmlns:a16="http://schemas.microsoft.com/office/drawing/2014/main" id="{9DED4CDF-4FE0-405F-8197-A98750B02203}"/>
              </a:ext>
            </a:extLst>
          </p:cNvPr>
          <p:cNvSpPr>
            <a:spLocks noRot="1" noChangeArrowheads="1" noTextEdit="1"/>
          </p:cNvSpPr>
          <p:nvPr>
            <p:ph type="sldImg"/>
          </p:nvPr>
        </p:nvSpPr>
        <p:spPr>
          <a:ln/>
        </p:spPr>
      </p:sp>
      <p:sp>
        <p:nvSpPr>
          <p:cNvPr id="135171" name="Rectangle 3">
            <a:extLst>
              <a:ext uri="{FF2B5EF4-FFF2-40B4-BE49-F238E27FC236}">
                <a16:creationId xmlns:a16="http://schemas.microsoft.com/office/drawing/2014/main" id="{0688C22E-732F-47A4-8B3A-AF53BF3F34C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34D37EF-E0D6-463B-BBC4-69DED578EE0B}"/>
              </a:ext>
            </a:extLst>
          </p:cNvPr>
          <p:cNvSpPr>
            <a:spLocks noGrp="1" noChangeArrowheads="1"/>
          </p:cNvSpPr>
          <p:nvPr>
            <p:ph type="sldNum" sz="quarter" idx="5"/>
          </p:nvPr>
        </p:nvSpPr>
        <p:spPr>
          <a:ln/>
        </p:spPr>
        <p:txBody>
          <a:bodyPr/>
          <a:lstStyle/>
          <a:p>
            <a:fld id="{84D778C0-FA40-49CE-8830-5AF6A9D7F9AE}" type="slidenum">
              <a:rPr lang="es-PR" altLang="en-US"/>
              <a:pPr/>
              <a:t>16</a:t>
            </a:fld>
            <a:endParaRPr lang="es-PR" altLang="en-US"/>
          </a:p>
        </p:txBody>
      </p:sp>
      <p:sp>
        <p:nvSpPr>
          <p:cNvPr id="137218" name="Rectangle 2">
            <a:extLst>
              <a:ext uri="{FF2B5EF4-FFF2-40B4-BE49-F238E27FC236}">
                <a16:creationId xmlns:a16="http://schemas.microsoft.com/office/drawing/2014/main" id="{FF126F7F-FE08-4DB1-8A1F-B6184B078A87}"/>
              </a:ext>
            </a:extLst>
          </p:cNvPr>
          <p:cNvSpPr>
            <a:spLocks noRot="1" noChangeArrowheads="1" noTextEdit="1"/>
          </p:cNvSpPr>
          <p:nvPr>
            <p:ph type="sldImg"/>
          </p:nvPr>
        </p:nvSpPr>
        <p:spPr>
          <a:ln/>
        </p:spPr>
      </p:sp>
      <p:sp>
        <p:nvSpPr>
          <p:cNvPr id="137219" name="Rectangle 3">
            <a:extLst>
              <a:ext uri="{FF2B5EF4-FFF2-40B4-BE49-F238E27FC236}">
                <a16:creationId xmlns:a16="http://schemas.microsoft.com/office/drawing/2014/main" id="{C5A87953-3A3A-430F-81A7-7F63AD40B91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7BA3B2F-6114-42DF-86EC-3E2A8625C767}"/>
              </a:ext>
            </a:extLst>
          </p:cNvPr>
          <p:cNvSpPr>
            <a:spLocks noGrp="1" noChangeArrowheads="1"/>
          </p:cNvSpPr>
          <p:nvPr>
            <p:ph type="sldNum" sz="quarter" idx="5"/>
          </p:nvPr>
        </p:nvSpPr>
        <p:spPr>
          <a:ln/>
        </p:spPr>
        <p:txBody>
          <a:bodyPr/>
          <a:lstStyle/>
          <a:p>
            <a:fld id="{4B9004F6-D636-4A89-9199-18993EA80024}" type="slidenum">
              <a:rPr lang="es-PR" altLang="en-US"/>
              <a:pPr/>
              <a:t>17</a:t>
            </a:fld>
            <a:endParaRPr lang="es-PR" altLang="en-US"/>
          </a:p>
        </p:txBody>
      </p:sp>
      <p:sp>
        <p:nvSpPr>
          <p:cNvPr id="204802" name="Rectangle 2">
            <a:extLst>
              <a:ext uri="{FF2B5EF4-FFF2-40B4-BE49-F238E27FC236}">
                <a16:creationId xmlns:a16="http://schemas.microsoft.com/office/drawing/2014/main" id="{13E0C9BD-A560-4BBA-AD35-F33137DC4B9C}"/>
              </a:ext>
            </a:extLst>
          </p:cNvPr>
          <p:cNvSpPr>
            <a:spLocks noRot="1" noChangeArrowheads="1" noTextEdit="1"/>
          </p:cNvSpPr>
          <p:nvPr>
            <p:ph type="sldImg"/>
          </p:nvPr>
        </p:nvSpPr>
        <p:spPr>
          <a:ln/>
        </p:spPr>
      </p:sp>
      <p:sp>
        <p:nvSpPr>
          <p:cNvPr id="204803" name="Rectangle 3">
            <a:extLst>
              <a:ext uri="{FF2B5EF4-FFF2-40B4-BE49-F238E27FC236}">
                <a16:creationId xmlns:a16="http://schemas.microsoft.com/office/drawing/2014/main" id="{BB19B589-1C6C-42FC-978A-A17BC26B7DC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DBA847C-2E4A-485D-8426-A0710C02E4B7}"/>
              </a:ext>
            </a:extLst>
          </p:cNvPr>
          <p:cNvSpPr>
            <a:spLocks noGrp="1" noChangeArrowheads="1"/>
          </p:cNvSpPr>
          <p:nvPr>
            <p:ph type="sldNum" sz="quarter" idx="5"/>
          </p:nvPr>
        </p:nvSpPr>
        <p:spPr>
          <a:ln/>
        </p:spPr>
        <p:txBody>
          <a:bodyPr/>
          <a:lstStyle/>
          <a:p>
            <a:fld id="{DACB2CBC-CC15-4DDE-BBB4-08E7ADB0F41A}" type="slidenum">
              <a:rPr lang="es-PR" altLang="en-US"/>
              <a:pPr/>
              <a:t>18</a:t>
            </a:fld>
            <a:endParaRPr lang="es-PR" altLang="en-US"/>
          </a:p>
        </p:txBody>
      </p:sp>
      <p:sp>
        <p:nvSpPr>
          <p:cNvPr id="205826" name="Rectangle 2">
            <a:extLst>
              <a:ext uri="{FF2B5EF4-FFF2-40B4-BE49-F238E27FC236}">
                <a16:creationId xmlns:a16="http://schemas.microsoft.com/office/drawing/2014/main" id="{032CFE4E-9F6B-4856-A5B6-4FF2868AFCB7}"/>
              </a:ext>
            </a:extLst>
          </p:cNvPr>
          <p:cNvSpPr>
            <a:spLocks noRot="1" noChangeArrowheads="1" noTextEdit="1"/>
          </p:cNvSpPr>
          <p:nvPr>
            <p:ph type="sldImg"/>
          </p:nvPr>
        </p:nvSpPr>
        <p:spPr>
          <a:ln/>
        </p:spPr>
      </p:sp>
      <p:sp>
        <p:nvSpPr>
          <p:cNvPr id="205827" name="Rectangle 3">
            <a:extLst>
              <a:ext uri="{FF2B5EF4-FFF2-40B4-BE49-F238E27FC236}">
                <a16:creationId xmlns:a16="http://schemas.microsoft.com/office/drawing/2014/main" id="{2330E193-F437-4687-B379-EC62FEC8419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986748-B3B3-49BA-83FA-B75F5E9B2C75}"/>
              </a:ext>
            </a:extLst>
          </p:cNvPr>
          <p:cNvSpPr>
            <a:spLocks noGrp="1" noChangeArrowheads="1"/>
          </p:cNvSpPr>
          <p:nvPr>
            <p:ph type="sldNum" sz="quarter" idx="5"/>
          </p:nvPr>
        </p:nvSpPr>
        <p:spPr>
          <a:ln/>
        </p:spPr>
        <p:txBody>
          <a:bodyPr/>
          <a:lstStyle/>
          <a:p>
            <a:fld id="{E27B52F5-E58C-4D9D-AD1E-61B05C845B6B}" type="slidenum">
              <a:rPr lang="es-PR" altLang="en-US"/>
              <a:pPr/>
              <a:t>19</a:t>
            </a:fld>
            <a:endParaRPr lang="es-PR" altLang="en-US"/>
          </a:p>
        </p:txBody>
      </p:sp>
      <p:sp>
        <p:nvSpPr>
          <p:cNvPr id="206850" name="Rectangle 2">
            <a:extLst>
              <a:ext uri="{FF2B5EF4-FFF2-40B4-BE49-F238E27FC236}">
                <a16:creationId xmlns:a16="http://schemas.microsoft.com/office/drawing/2014/main" id="{37C5FCF5-7568-468F-A91E-F430C498193E}"/>
              </a:ext>
            </a:extLst>
          </p:cNvPr>
          <p:cNvSpPr>
            <a:spLocks noRot="1" noChangeArrowheads="1" noTextEdit="1"/>
          </p:cNvSpPr>
          <p:nvPr>
            <p:ph type="sldImg"/>
          </p:nvPr>
        </p:nvSpPr>
        <p:spPr>
          <a:ln/>
        </p:spPr>
      </p:sp>
      <p:sp>
        <p:nvSpPr>
          <p:cNvPr id="206851" name="Rectangle 3">
            <a:extLst>
              <a:ext uri="{FF2B5EF4-FFF2-40B4-BE49-F238E27FC236}">
                <a16:creationId xmlns:a16="http://schemas.microsoft.com/office/drawing/2014/main" id="{A76D1F52-7251-47C5-B1D9-C151D5F60AF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D076A3F-56BB-4479-924E-DE0BBD043FE6}"/>
              </a:ext>
            </a:extLst>
          </p:cNvPr>
          <p:cNvSpPr>
            <a:spLocks noGrp="1" noChangeArrowheads="1"/>
          </p:cNvSpPr>
          <p:nvPr>
            <p:ph type="sldNum" sz="quarter" idx="5"/>
          </p:nvPr>
        </p:nvSpPr>
        <p:spPr>
          <a:ln/>
        </p:spPr>
        <p:txBody>
          <a:bodyPr/>
          <a:lstStyle/>
          <a:p>
            <a:fld id="{B92E5BBA-3E4E-4BC9-9874-0474A7A5F8A5}" type="slidenum">
              <a:rPr lang="es-PR" altLang="en-US"/>
              <a:pPr/>
              <a:t>20</a:t>
            </a:fld>
            <a:endParaRPr lang="es-PR" altLang="en-US"/>
          </a:p>
        </p:txBody>
      </p:sp>
      <p:sp>
        <p:nvSpPr>
          <p:cNvPr id="207874" name="Rectangle 2">
            <a:extLst>
              <a:ext uri="{FF2B5EF4-FFF2-40B4-BE49-F238E27FC236}">
                <a16:creationId xmlns:a16="http://schemas.microsoft.com/office/drawing/2014/main" id="{E0F460F4-73CA-4CCF-8A2B-F0620E061C61}"/>
              </a:ext>
            </a:extLst>
          </p:cNvPr>
          <p:cNvSpPr>
            <a:spLocks noRot="1" noChangeArrowheads="1" noTextEdit="1"/>
          </p:cNvSpPr>
          <p:nvPr>
            <p:ph type="sldImg"/>
          </p:nvPr>
        </p:nvSpPr>
        <p:spPr>
          <a:ln/>
        </p:spPr>
      </p:sp>
      <p:sp>
        <p:nvSpPr>
          <p:cNvPr id="207875" name="Rectangle 3">
            <a:extLst>
              <a:ext uri="{FF2B5EF4-FFF2-40B4-BE49-F238E27FC236}">
                <a16:creationId xmlns:a16="http://schemas.microsoft.com/office/drawing/2014/main" id="{E4D66BFD-8F77-46DE-AC36-0ED47433C9A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C99CB1B-8117-4A35-A160-5E9905753A6F}"/>
              </a:ext>
            </a:extLst>
          </p:cNvPr>
          <p:cNvSpPr>
            <a:spLocks noGrp="1" noChangeArrowheads="1"/>
          </p:cNvSpPr>
          <p:nvPr>
            <p:ph type="sldNum" sz="quarter" idx="5"/>
          </p:nvPr>
        </p:nvSpPr>
        <p:spPr>
          <a:ln/>
        </p:spPr>
        <p:txBody>
          <a:bodyPr/>
          <a:lstStyle/>
          <a:p>
            <a:fld id="{B557EDD7-B2F2-484C-AB5D-6F49675B734F}" type="slidenum">
              <a:rPr lang="es-PR" altLang="en-US"/>
              <a:pPr/>
              <a:t>21</a:t>
            </a:fld>
            <a:endParaRPr lang="es-PR" altLang="en-US"/>
          </a:p>
        </p:txBody>
      </p:sp>
      <p:sp>
        <p:nvSpPr>
          <p:cNvPr id="208898" name="Rectangle 2">
            <a:extLst>
              <a:ext uri="{FF2B5EF4-FFF2-40B4-BE49-F238E27FC236}">
                <a16:creationId xmlns:a16="http://schemas.microsoft.com/office/drawing/2014/main" id="{5CD4256D-9E59-422F-B7BB-BBDA95AF429E}"/>
              </a:ext>
            </a:extLst>
          </p:cNvPr>
          <p:cNvSpPr>
            <a:spLocks noRot="1" noChangeArrowheads="1" noTextEdit="1"/>
          </p:cNvSpPr>
          <p:nvPr>
            <p:ph type="sldImg"/>
          </p:nvPr>
        </p:nvSpPr>
        <p:spPr>
          <a:ln/>
        </p:spPr>
      </p:sp>
      <p:sp>
        <p:nvSpPr>
          <p:cNvPr id="208899" name="Rectangle 3">
            <a:extLst>
              <a:ext uri="{FF2B5EF4-FFF2-40B4-BE49-F238E27FC236}">
                <a16:creationId xmlns:a16="http://schemas.microsoft.com/office/drawing/2014/main" id="{C0FBC35C-FE7F-485F-898E-DA05957A49C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EF42500-D309-4FA3-ADDF-A46FBD9F01C6}"/>
              </a:ext>
            </a:extLst>
          </p:cNvPr>
          <p:cNvSpPr>
            <a:spLocks noGrp="1" noChangeArrowheads="1"/>
          </p:cNvSpPr>
          <p:nvPr>
            <p:ph type="sldNum" sz="quarter" idx="5"/>
          </p:nvPr>
        </p:nvSpPr>
        <p:spPr>
          <a:ln/>
        </p:spPr>
        <p:txBody>
          <a:bodyPr/>
          <a:lstStyle/>
          <a:p>
            <a:fld id="{B18C7F45-47F1-438D-8C07-EBDF2695DC9B}" type="slidenum">
              <a:rPr lang="es-PR" altLang="en-US"/>
              <a:pPr/>
              <a:t>22</a:t>
            </a:fld>
            <a:endParaRPr lang="es-PR" altLang="en-US"/>
          </a:p>
        </p:txBody>
      </p:sp>
      <p:sp>
        <p:nvSpPr>
          <p:cNvPr id="209922" name="Rectangle 2">
            <a:extLst>
              <a:ext uri="{FF2B5EF4-FFF2-40B4-BE49-F238E27FC236}">
                <a16:creationId xmlns:a16="http://schemas.microsoft.com/office/drawing/2014/main" id="{3CFD2E7B-A5ED-471E-925A-4C4C6A91E3ED}"/>
              </a:ext>
            </a:extLst>
          </p:cNvPr>
          <p:cNvSpPr>
            <a:spLocks noRot="1" noChangeArrowheads="1" noTextEdit="1"/>
          </p:cNvSpPr>
          <p:nvPr>
            <p:ph type="sldImg"/>
          </p:nvPr>
        </p:nvSpPr>
        <p:spPr>
          <a:ln/>
        </p:spPr>
      </p:sp>
      <p:sp>
        <p:nvSpPr>
          <p:cNvPr id="209923" name="Rectangle 3">
            <a:extLst>
              <a:ext uri="{FF2B5EF4-FFF2-40B4-BE49-F238E27FC236}">
                <a16:creationId xmlns:a16="http://schemas.microsoft.com/office/drawing/2014/main" id="{783C116E-2442-4F42-8FF8-369DE490A68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9E6615C-559C-45AB-B591-4A0B28E41B46}"/>
              </a:ext>
            </a:extLst>
          </p:cNvPr>
          <p:cNvSpPr>
            <a:spLocks noGrp="1" noChangeArrowheads="1"/>
          </p:cNvSpPr>
          <p:nvPr>
            <p:ph type="sldNum" sz="quarter" idx="5"/>
          </p:nvPr>
        </p:nvSpPr>
        <p:spPr>
          <a:ln/>
        </p:spPr>
        <p:txBody>
          <a:bodyPr/>
          <a:lstStyle/>
          <a:p>
            <a:fld id="{A011E718-AAF7-4DD1-93C8-79CCAE4D13E6}" type="slidenum">
              <a:rPr lang="es-PR" altLang="en-US"/>
              <a:pPr/>
              <a:t>23</a:t>
            </a:fld>
            <a:endParaRPr lang="es-PR" altLang="en-US"/>
          </a:p>
        </p:txBody>
      </p:sp>
      <p:sp>
        <p:nvSpPr>
          <p:cNvPr id="210946" name="Rectangle 2">
            <a:extLst>
              <a:ext uri="{FF2B5EF4-FFF2-40B4-BE49-F238E27FC236}">
                <a16:creationId xmlns:a16="http://schemas.microsoft.com/office/drawing/2014/main" id="{545AEE13-ACC1-47E1-B76F-CD0865C84689}"/>
              </a:ext>
            </a:extLst>
          </p:cNvPr>
          <p:cNvSpPr>
            <a:spLocks noRot="1" noChangeArrowheads="1" noTextEdit="1"/>
          </p:cNvSpPr>
          <p:nvPr>
            <p:ph type="sldImg"/>
          </p:nvPr>
        </p:nvSpPr>
        <p:spPr>
          <a:ln/>
        </p:spPr>
      </p:sp>
      <p:sp>
        <p:nvSpPr>
          <p:cNvPr id="210947" name="Rectangle 3">
            <a:extLst>
              <a:ext uri="{FF2B5EF4-FFF2-40B4-BE49-F238E27FC236}">
                <a16:creationId xmlns:a16="http://schemas.microsoft.com/office/drawing/2014/main" id="{F9E6B0F2-05A4-4EB0-8FB4-17AF74476DD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AA212BD-5C90-4CA0-9EDA-651C98C94460}"/>
              </a:ext>
            </a:extLst>
          </p:cNvPr>
          <p:cNvSpPr>
            <a:spLocks noGrp="1" noChangeArrowheads="1"/>
          </p:cNvSpPr>
          <p:nvPr>
            <p:ph type="sldNum" sz="quarter" idx="5"/>
          </p:nvPr>
        </p:nvSpPr>
        <p:spPr>
          <a:ln/>
        </p:spPr>
        <p:txBody>
          <a:bodyPr/>
          <a:lstStyle/>
          <a:p>
            <a:fld id="{D819586E-C41D-4781-BAD8-24F4754059B6}" type="slidenum">
              <a:rPr lang="es-PR" altLang="en-US"/>
              <a:pPr/>
              <a:t>24</a:t>
            </a:fld>
            <a:endParaRPr lang="es-PR" altLang="en-US"/>
          </a:p>
        </p:txBody>
      </p:sp>
      <p:sp>
        <p:nvSpPr>
          <p:cNvPr id="211970" name="Rectangle 2">
            <a:extLst>
              <a:ext uri="{FF2B5EF4-FFF2-40B4-BE49-F238E27FC236}">
                <a16:creationId xmlns:a16="http://schemas.microsoft.com/office/drawing/2014/main" id="{54EE54B4-7587-42DD-A654-CAA3CD8BF5C6}"/>
              </a:ext>
            </a:extLst>
          </p:cNvPr>
          <p:cNvSpPr>
            <a:spLocks noRot="1" noChangeArrowheads="1" noTextEdit="1"/>
          </p:cNvSpPr>
          <p:nvPr>
            <p:ph type="sldImg"/>
          </p:nvPr>
        </p:nvSpPr>
        <p:spPr>
          <a:ln/>
        </p:spPr>
      </p:sp>
      <p:sp>
        <p:nvSpPr>
          <p:cNvPr id="211971" name="Rectangle 3">
            <a:extLst>
              <a:ext uri="{FF2B5EF4-FFF2-40B4-BE49-F238E27FC236}">
                <a16:creationId xmlns:a16="http://schemas.microsoft.com/office/drawing/2014/main" id="{89A825FB-B98E-4CB1-B2B9-DED11AB5025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6B5F83F-45A7-4E6E-BFAF-6D18A2487600}"/>
              </a:ext>
            </a:extLst>
          </p:cNvPr>
          <p:cNvSpPr>
            <a:spLocks noGrp="1" noChangeArrowheads="1"/>
          </p:cNvSpPr>
          <p:nvPr>
            <p:ph type="sldNum" sz="quarter" idx="5"/>
          </p:nvPr>
        </p:nvSpPr>
        <p:spPr>
          <a:ln/>
        </p:spPr>
        <p:txBody>
          <a:bodyPr/>
          <a:lstStyle/>
          <a:p>
            <a:fld id="{45EB8DD5-083D-43B2-9E90-459D584F9B6B}" type="slidenum">
              <a:rPr lang="es-PR" altLang="en-US"/>
              <a:pPr/>
              <a:t>25</a:t>
            </a:fld>
            <a:endParaRPr lang="es-PR" altLang="en-US"/>
          </a:p>
        </p:txBody>
      </p:sp>
      <p:sp>
        <p:nvSpPr>
          <p:cNvPr id="212994" name="Rectangle 2">
            <a:extLst>
              <a:ext uri="{FF2B5EF4-FFF2-40B4-BE49-F238E27FC236}">
                <a16:creationId xmlns:a16="http://schemas.microsoft.com/office/drawing/2014/main" id="{31466336-8151-4753-916E-BE381E615913}"/>
              </a:ext>
            </a:extLst>
          </p:cNvPr>
          <p:cNvSpPr>
            <a:spLocks noRot="1" noChangeArrowheads="1" noTextEdit="1"/>
          </p:cNvSpPr>
          <p:nvPr>
            <p:ph type="sldImg"/>
          </p:nvPr>
        </p:nvSpPr>
        <p:spPr>
          <a:ln/>
        </p:spPr>
      </p:sp>
      <p:sp>
        <p:nvSpPr>
          <p:cNvPr id="212995" name="Rectangle 3">
            <a:extLst>
              <a:ext uri="{FF2B5EF4-FFF2-40B4-BE49-F238E27FC236}">
                <a16:creationId xmlns:a16="http://schemas.microsoft.com/office/drawing/2014/main" id="{39D5392A-FF54-4670-A889-57088D1E544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AD56D5A-063C-46F9-9D6D-0A59B1A23B4A}"/>
              </a:ext>
            </a:extLst>
          </p:cNvPr>
          <p:cNvSpPr>
            <a:spLocks noGrp="1" noChangeArrowheads="1"/>
          </p:cNvSpPr>
          <p:nvPr>
            <p:ph type="sldNum" sz="quarter" idx="5"/>
          </p:nvPr>
        </p:nvSpPr>
        <p:spPr>
          <a:ln/>
        </p:spPr>
        <p:txBody>
          <a:bodyPr/>
          <a:lstStyle/>
          <a:p>
            <a:fld id="{725DB418-2915-4614-96A1-610B018D84AA}" type="slidenum">
              <a:rPr lang="es-PR" altLang="en-US"/>
              <a:pPr/>
              <a:t>26</a:t>
            </a:fld>
            <a:endParaRPr lang="es-PR" altLang="en-US"/>
          </a:p>
        </p:txBody>
      </p:sp>
      <p:sp>
        <p:nvSpPr>
          <p:cNvPr id="214018" name="Rectangle 2">
            <a:extLst>
              <a:ext uri="{FF2B5EF4-FFF2-40B4-BE49-F238E27FC236}">
                <a16:creationId xmlns:a16="http://schemas.microsoft.com/office/drawing/2014/main" id="{25AABF8B-6CD4-4EB7-B296-6BE9C73A3859}"/>
              </a:ext>
            </a:extLst>
          </p:cNvPr>
          <p:cNvSpPr>
            <a:spLocks noRot="1" noChangeArrowheads="1" noTextEdit="1"/>
          </p:cNvSpPr>
          <p:nvPr>
            <p:ph type="sldImg"/>
          </p:nvPr>
        </p:nvSpPr>
        <p:spPr>
          <a:ln/>
        </p:spPr>
      </p:sp>
      <p:sp>
        <p:nvSpPr>
          <p:cNvPr id="214019" name="Rectangle 3">
            <a:extLst>
              <a:ext uri="{FF2B5EF4-FFF2-40B4-BE49-F238E27FC236}">
                <a16:creationId xmlns:a16="http://schemas.microsoft.com/office/drawing/2014/main" id="{2673A4F0-1069-4B61-A3C5-2825F0E3390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3E08C74-7F63-47FE-8D98-C99AA0DF4171}"/>
              </a:ext>
            </a:extLst>
          </p:cNvPr>
          <p:cNvSpPr>
            <a:spLocks noGrp="1" noChangeArrowheads="1"/>
          </p:cNvSpPr>
          <p:nvPr>
            <p:ph type="sldNum" sz="quarter" idx="5"/>
          </p:nvPr>
        </p:nvSpPr>
        <p:spPr>
          <a:ln/>
        </p:spPr>
        <p:txBody>
          <a:bodyPr/>
          <a:lstStyle/>
          <a:p>
            <a:fld id="{6C07C1FC-303E-4185-959B-C1B3BA50DF6F}" type="slidenum">
              <a:rPr lang="es-PR" altLang="en-US"/>
              <a:pPr/>
              <a:t>27</a:t>
            </a:fld>
            <a:endParaRPr lang="es-PR" altLang="en-US"/>
          </a:p>
        </p:txBody>
      </p:sp>
      <p:sp>
        <p:nvSpPr>
          <p:cNvPr id="215042" name="Rectangle 2">
            <a:extLst>
              <a:ext uri="{FF2B5EF4-FFF2-40B4-BE49-F238E27FC236}">
                <a16:creationId xmlns:a16="http://schemas.microsoft.com/office/drawing/2014/main" id="{237074C8-7CA3-475D-893C-3F50ECD58A1B}"/>
              </a:ext>
            </a:extLst>
          </p:cNvPr>
          <p:cNvSpPr>
            <a:spLocks noRot="1" noChangeArrowheads="1" noTextEdit="1"/>
          </p:cNvSpPr>
          <p:nvPr>
            <p:ph type="sldImg"/>
          </p:nvPr>
        </p:nvSpPr>
        <p:spPr>
          <a:ln/>
        </p:spPr>
      </p:sp>
      <p:sp>
        <p:nvSpPr>
          <p:cNvPr id="215043" name="Rectangle 3">
            <a:extLst>
              <a:ext uri="{FF2B5EF4-FFF2-40B4-BE49-F238E27FC236}">
                <a16:creationId xmlns:a16="http://schemas.microsoft.com/office/drawing/2014/main" id="{5723230B-92AB-4E97-8479-A4E0CB75544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BD8930D-039D-4E70-AED9-C7C0156BD0A1}"/>
              </a:ext>
            </a:extLst>
          </p:cNvPr>
          <p:cNvSpPr>
            <a:spLocks noGrp="1" noChangeArrowheads="1"/>
          </p:cNvSpPr>
          <p:nvPr>
            <p:ph type="sldNum" sz="quarter" idx="5"/>
          </p:nvPr>
        </p:nvSpPr>
        <p:spPr>
          <a:ln/>
        </p:spPr>
        <p:txBody>
          <a:bodyPr/>
          <a:lstStyle/>
          <a:p>
            <a:fld id="{A1BC6A81-4CD0-4917-A08D-D266B2A6DC5E}" type="slidenum">
              <a:rPr lang="es-PR" altLang="en-US"/>
              <a:pPr/>
              <a:t>28</a:t>
            </a:fld>
            <a:endParaRPr lang="es-PR" altLang="en-US"/>
          </a:p>
        </p:txBody>
      </p:sp>
      <p:sp>
        <p:nvSpPr>
          <p:cNvPr id="216066" name="Rectangle 2">
            <a:extLst>
              <a:ext uri="{FF2B5EF4-FFF2-40B4-BE49-F238E27FC236}">
                <a16:creationId xmlns:a16="http://schemas.microsoft.com/office/drawing/2014/main" id="{3A430218-956D-4C42-B328-028F1ED95566}"/>
              </a:ext>
            </a:extLst>
          </p:cNvPr>
          <p:cNvSpPr>
            <a:spLocks noRot="1" noChangeArrowheads="1" noTextEdit="1"/>
          </p:cNvSpPr>
          <p:nvPr>
            <p:ph type="sldImg"/>
          </p:nvPr>
        </p:nvSpPr>
        <p:spPr>
          <a:ln/>
        </p:spPr>
      </p:sp>
      <p:sp>
        <p:nvSpPr>
          <p:cNvPr id="216067" name="Rectangle 3">
            <a:extLst>
              <a:ext uri="{FF2B5EF4-FFF2-40B4-BE49-F238E27FC236}">
                <a16:creationId xmlns:a16="http://schemas.microsoft.com/office/drawing/2014/main" id="{AC2C52E7-211E-4FF7-AC05-08ED8B3BCAF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F39B736-3A81-4F25-8BE9-CD8D4DEAC46B}"/>
              </a:ext>
            </a:extLst>
          </p:cNvPr>
          <p:cNvSpPr>
            <a:spLocks noGrp="1" noChangeArrowheads="1"/>
          </p:cNvSpPr>
          <p:nvPr>
            <p:ph type="sldNum" sz="quarter" idx="5"/>
          </p:nvPr>
        </p:nvSpPr>
        <p:spPr>
          <a:ln/>
        </p:spPr>
        <p:txBody>
          <a:bodyPr/>
          <a:lstStyle/>
          <a:p>
            <a:fld id="{6487E09E-126C-46C2-9692-9FC812D942F0}" type="slidenum">
              <a:rPr lang="es-PR" altLang="en-US"/>
              <a:pPr/>
              <a:t>29</a:t>
            </a:fld>
            <a:endParaRPr lang="es-PR" altLang="en-US"/>
          </a:p>
        </p:txBody>
      </p:sp>
      <p:sp>
        <p:nvSpPr>
          <p:cNvPr id="217090" name="Rectangle 2">
            <a:extLst>
              <a:ext uri="{FF2B5EF4-FFF2-40B4-BE49-F238E27FC236}">
                <a16:creationId xmlns:a16="http://schemas.microsoft.com/office/drawing/2014/main" id="{0B21AE58-89C8-4B9C-89FC-2A11C81E8413}"/>
              </a:ext>
            </a:extLst>
          </p:cNvPr>
          <p:cNvSpPr>
            <a:spLocks noRot="1" noChangeArrowheads="1" noTextEdit="1"/>
          </p:cNvSpPr>
          <p:nvPr>
            <p:ph type="sldImg"/>
          </p:nvPr>
        </p:nvSpPr>
        <p:spPr>
          <a:ln/>
        </p:spPr>
      </p:sp>
      <p:sp>
        <p:nvSpPr>
          <p:cNvPr id="217091" name="Rectangle 3">
            <a:extLst>
              <a:ext uri="{FF2B5EF4-FFF2-40B4-BE49-F238E27FC236}">
                <a16:creationId xmlns:a16="http://schemas.microsoft.com/office/drawing/2014/main" id="{31D0A2D0-FE2E-4AA4-AC64-F5B69808981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C6E7B07-6404-4BA5-A53C-3580C82DB161}"/>
              </a:ext>
            </a:extLst>
          </p:cNvPr>
          <p:cNvSpPr>
            <a:spLocks noGrp="1" noChangeArrowheads="1"/>
          </p:cNvSpPr>
          <p:nvPr>
            <p:ph type="sldNum" sz="quarter" idx="5"/>
          </p:nvPr>
        </p:nvSpPr>
        <p:spPr>
          <a:ln/>
        </p:spPr>
        <p:txBody>
          <a:bodyPr/>
          <a:lstStyle/>
          <a:p>
            <a:fld id="{249A7BB3-D8DC-465C-A7FB-51704205EC23}" type="slidenum">
              <a:rPr lang="es-PR" altLang="en-US"/>
              <a:pPr/>
              <a:t>30</a:t>
            </a:fld>
            <a:endParaRPr lang="es-PR" altLang="en-US"/>
          </a:p>
        </p:txBody>
      </p:sp>
      <p:sp>
        <p:nvSpPr>
          <p:cNvPr id="218114" name="Rectangle 2">
            <a:extLst>
              <a:ext uri="{FF2B5EF4-FFF2-40B4-BE49-F238E27FC236}">
                <a16:creationId xmlns:a16="http://schemas.microsoft.com/office/drawing/2014/main" id="{BB151C9E-7C50-4B1E-AD41-E8119D2E14AF}"/>
              </a:ext>
            </a:extLst>
          </p:cNvPr>
          <p:cNvSpPr>
            <a:spLocks noRot="1" noChangeArrowheads="1" noTextEdit="1"/>
          </p:cNvSpPr>
          <p:nvPr>
            <p:ph type="sldImg"/>
          </p:nvPr>
        </p:nvSpPr>
        <p:spPr>
          <a:ln/>
        </p:spPr>
      </p:sp>
      <p:sp>
        <p:nvSpPr>
          <p:cNvPr id="218115" name="Rectangle 3">
            <a:extLst>
              <a:ext uri="{FF2B5EF4-FFF2-40B4-BE49-F238E27FC236}">
                <a16:creationId xmlns:a16="http://schemas.microsoft.com/office/drawing/2014/main" id="{687CC0EA-A936-444C-989D-3ECB899B926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C1AE6C0-C2EA-4BFD-AD48-4A365BE3255D}"/>
              </a:ext>
            </a:extLst>
          </p:cNvPr>
          <p:cNvSpPr>
            <a:spLocks noGrp="1" noChangeArrowheads="1"/>
          </p:cNvSpPr>
          <p:nvPr>
            <p:ph type="sldNum" sz="quarter" idx="5"/>
          </p:nvPr>
        </p:nvSpPr>
        <p:spPr>
          <a:ln/>
        </p:spPr>
        <p:txBody>
          <a:bodyPr/>
          <a:lstStyle/>
          <a:p>
            <a:fld id="{A41A3BBC-C0B2-45AD-ACC5-38AF84DE7DE6}" type="slidenum">
              <a:rPr lang="es-PR" altLang="en-US"/>
              <a:pPr/>
              <a:t>31</a:t>
            </a:fld>
            <a:endParaRPr lang="es-PR" altLang="en-US"/>
          </a:p>
        </p:txBody>
      </p:sp>
      <p:sp>
        <p:nvSpPr>
          <p:cNvPr id="219138" name="Rectangle 2">
            <a:extLst>
              <a:ext uri="{FF2B5EF4-FFF2-40B4-BE49-F238E27FC236}">
                <a16:creationId xmlns:a16="http://schemas.microsoft.com/office/drawing/2014/main" id="{8B8AAD88-C51E-42AB-A706-7C5812981C1C}"/>
              </a:ext>
            </a:extLst>
          </p:cNvPr>
          <p:cNvSpPr>
            <a:spLocks noRot="1" noChangeArrowheads="1" noTextEdit="1"/>
          </p:cNvSpPr>
          <p:nvPr>
            <p:ph type="sldImg"/>
          </p:nvPr>
        </p:nvSpPr>
        <p:spPr>
          <a:ln/>
        </p:spPr>
      </p:sp>
      <p:sp>
        <p:nvSpPr>
          <p:cNvPr id="219139" name="Rectangle 3">
            <a:extLst>
              <a:ext uri="{FF2B5EF4-FFF2-40B4-BE49-F238E27FC236}">
                <a16:creationId xmlns:a16="http://schemas.microsoft.com/office/drawing/2014/main" id="{0427C937-228B-406D-88D3-CE48DB8F84C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20A28E6-9CC7-4090-8B4F-9E692B58B205}"/>
              </a:ext>
            </a:extLst>
          </p:cNvPr>
          <p:cNvSpPr>
            <a:spLocks noGrp="1" noChangeArrowheads="1"/>
          </p:cNvSpPr>
          <p:nvPr>
            <p:ph type="sldNum" sz="quarter" idx="5"/>
          </p:nvPr>
        </p:nvSpPr>
        <p:spPr>
          <a:ln/>
        </p:spPr>
        <p:txBody>
          <a:bodyPr/>
          <a:lstStyle/>
          <a:p>
            <a:fld id="{958E2076-B05F-4863-B678-2CFC01020BDA}" type="slidenum">
              <a:rPr lang="es-PR" altLang="en-US"/>
              <a:pPr/>
              <a:t>32</a:t>
            </a:fld>
            <a:endParaRPr lang="es-PR" altLang="en-US"/>
          </a:p>
        </p:txBody>
      </p:sp>
      <p:sp>
        <p:nvSpPr>
          <p:cNvPr id="220162" name="Rectangle 2">
            <a:extLst>
              <a:ext uri="{FF2B5EF4-FFF2-40B4-BE49-F238E27FC236}">
                <a16:creationId xmlns:a16="http://schemas.microsoft.com/office/drawing/2014/main" id="{C0839E7F-B2DE-45BA-B511-78BF35944B25}"/>
              </a:ext>
            </a:extLst>
          </p:cNvPr>
          <p:cNvSpPr>
            <a:spLocks noRot="1" noChangeArrowheads="1" noTextEdit="1"/>
          </p:cNvSpPr>
          <p:nvPr>
            <p:ph type="sldImg"/>
          </p:nvPr>
        </p:nvSpPr>
        <p:spPr>
          <a:ln/>
        </p:spPr>
      </p:sp>
      <p:sp>
        <p:nvSpPr>
          <p:cNvPr id="220163" name="Rectangle 3">
            <a:extLst>
              <a:ext uri="{FF2B5EF4-FFF2-40B4-BE49-F238E27FC236}">
                <a16:creationId xmlns:a16="http://schemas.microsoft.com/office/drawing/2014/main" id="{ADD57D81-ED67-4C47-ADF6-DD831D26AC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4662504-3FFD-4ADD-A893-9C9FCDA58CB0}"/>
              </a:ext>
            </a:extLst>
          </p:cNvPr>
          <p:cNvSpPr>
            <a:spLocks noGrp="1" noChangeArrowheads="1"/>
          </p:cNvSpPr>
          <p:nvPr>
            <p:ph type="sldNum" sz="quarter" idx="5"/>
          </p:nvPr>
        </p:nvSpPr>
        <p:spPr>
          <a:ln/>
        </p:spPr>
        <p:txBody>
          <a:bodyPr/>
          <a:lstStyle/>
          <a:p>
            <a:fld id="{76EA269E-6159-4BB2-995E-CE69745FB248}" type="slidenum">
              <a:rPr lang="es-PR" altLang="en-US"/>
              <a:pPr/>
              <a:t>33</a:t>
            </a:fld>
            <a:endParaRPr lang="es-PR" altLang="en-US"/>
          </a:p>
        </p:txBody>
      </p:sp>
      <p:sp>
        <p:nvSpPr>
          <p:cNvPr id="221186" name="Rectangle 2">
            <a:extLst>
              <a:ext uri="{FF2B5EF4-FFF2-40B4-BE49-F238E27FC236}">
                <a16:creationId xmlns:a16="http://schemas.microsoft.com/office/drawing/2014/main" id="{32C5BFD0-F4CD-43F6-B11A-ED99AFC59D07}"/>
              </a:ext>
            </a:extLst>
          </p:cNvPr>
          <p:cNvSpPr>
            <a:spLocks noRot="1" noChangeArrowheads="1" noTextEdit="1"/>
          </p:cNvSpPr>
          <p:nvPr>
            <p:ph type="sldImg"/>
          </p:nvPr>
        </p:nvSpPr>
        <p:spPr>
          <a:ln/>
        </p:spPr>
      </p:sp>
      <p:sp>
        <p:nvSpPr>
          <p:cNvPr id="221187" name="Rectangle 3">
            <a:extLst>
              <a:ext uri="{FF2B5EF4-FFF2-40B4-BE49-F238E27FC236}">
                <a16:creationId xmlns:a16="http://schemas.microsoft.com/office/drawing/2014/main" id="{89B04845-103F-43BD-A43C-73C4A8413E5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0372677-0EBF-4B1F-A60B-A2B7514F8D7F}"/>
              </a:ext>
            </a:extLst>
          </p:cNvPr>
          <p:cNvSpPr>
            <a:spLocks noGrp="1" noChangeArrowheads="1"/>
          </p:cNvSpPr>
          <p:nvPr>
            <p:ph type="sldNum" sz="quarter" idx="5"/>
          </p:nvPr>
        </p:nvSpPr>
        <p:spPr>
          <a:ln/>
        </p:spPr>
        <p:txBody>
          <a:bodyPr/>
          <a:lstStyle/>
          <a:p>
            <a:fld id="{F542FF27-FB1F-461E-BF2E-1B0B9BE60D6F}" type="slidenum">
              <a:rPr lang="es-PR" altLang="en-US"/>
              <a:pPr/>
              <a:t>34</a:t>
            </a:fld>
            <a:endParaRPr lang="es-PR" altLang="en-US"/>
          </a:p>
        </p:txBody>
      </p:sp>
      <p:sp>
        <p:nvSpPr>
          <p:cNvPr id="222210" name="Rectangle 2">
            <a:extLst>
              <a:ext uri="{FF2B5EF4-FFF2-40B4-BE49-F238E27FC236}">
                <a16:creationId xmlns:a16="http://schemas.microsoft.com/office/drawing/2014/main" id="{2084D50F-C977-41FA-B3C7-1AA13A2A5C64}"/>
              </a:ext>
            </a:extLst>
          </p:cNvPr>
          <p:cNvSpPr>
            <a:spLocks noRot="1" noChangeArrowheads="1" noTextEdit="1"/>
          </p:cNvSpPr>
          <p:nvPr>
            <p:ph type="sldImg"/>
          </p:nvPr>
        </p:nvSpPr>
        <p:spPr>
          <a:ln/>
        </p:spPr>
      </p:sp>
      <p:sp>
        <p:nvSpPr>
          <p:cNvPr id="222211" name="Rectangle 3">
            <a:extLst>
              <a:ext uri="{FF2B5EF4-FFF2-40B4-BE49-F238E27FC236}">
                <a16:creationId xmlns:a16="http://schemas.microsoft.com/office/drawing/2014/main" id="{0BCE61BD-2106-4A65-ACEA-7BE68500797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A920EF2-7EF4-47DD-9CF3-FD7C8D8E8532}"/>
              </a:ext>
            </a:extLst>
          </p:cNvPr>
          <p:cNvSpPr>
            <a:spLocks noGrp="1" noChangeArrowheads="1"/>
          </p:cNvSpPr>
          <p:nvPr>
            <p:ph type="sldNum" sz="quarter" idx="5"/>
          </p:nvPr>
        </p:nvSpPr>
        <p:spPr>
          <a:ln/>
        </p:spPr>
        <p:txBody>
          <a:bodyPr/>
          <a:lstStyle/>
          <a:p>
            <a:fld id="{EA4297F1-4508-44F6-A586-8A95760CDA45}" type="slidenum">
              <a:rPr lang="es-PR" altLang="en-US"/>
              <a:pPr/>
              <a:t>35</a:t>
            </a:fld>
            <a:endParaRPr lang="es-PR" altLang="en-US"/>
          </a:p>
        </p:txBody>
      </p:sp>
      <p:sp>
        <p:nvSpPr>
          <p:cNvPr id="223234" name="Rectangle 2">
            <a:extLst>
              <a:ext uri="{FF2B5EF4-FFF2-40B4-BE49-F238E27FC236}">
                <a16:creationId xmlns:a16="http://schemas.microsoft.com/office/drawing/2014/main" id="{C71EB41E-2D62-4DCD-B1CF-E4B834C07256}"/>
              </a:ext>
            </a:extLst>
          </p:cNvPr>
          <p:cNvSpPr>
            <a:spLocks noRot="1" noChangeArrowheads="1" noTextEdit="1"/>
          </p:cNvSpPr>
          <p:nvPr>
            <p:ph type="sldImg"/>
          </p:nvPr>
        </p:nvSpPr>
        <p:spPr>
          <a:ln/>
        </p:spPr>
      </p:sp>
      <p:sp>
        <p:nvSpPr>
          <p:cNvPr id="223235" name="Rectangle 3">
            <a:extLst>
              <a:ext uri="{FF2B5EF4-FFF2-40B4-BE49-F238E27FC236}">
                <a16:creationId xmlns:a16="http://schemas.microsoft.com/office/drawing/2014/main" id="{3DA5A557-6715-470A-8DE1-CBA954B69FB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E655731-F330-45EA-B755-343188C3E1BA}"/>
              </a:ext>
            </a:extLst>
          </p:cNvPr>
          <p:cNvSpPr>
            <a:spLocks noGrp="1" noChangeArrowheads="1"/>
          </p:cNvSpPr>
          <p:nvPr>
            <p:ph type="sldNum" sz="quarter" idx="5"/>
          </p:nvPr>
        </p:nvSpPr>
        <p:spPr>
          <a:ln/>
        </p:spPr>
        <p:txBody>
          <a:bodyPr/>
          <a:lstStyle/>
          <a:p>
            <a:fld id="{76C72B90-CA8B-416A-8683-75881604458F}" type="slidenum">
              <a:rPr lang="es-PR" altLang="en-US"/>
              <a:pPr/>
              <a:t>36</a:t>
            </a:fld>
            <a:endParaRPr lang="es-PR" altLang="en-US"/>
          </a:p>
        </p:txBody>
      </p:sp>
      <p:sp>
        <p:nvSpPr>
          <p:cNvPr id="224258" name="Rectangle 2">
            <a:extLst>
              <a:ext uri="{FF2B5EF4-FFF2-40B4-BE49-F238E27FC236}">
                <a16:creationId xmlns:a16="http://schemas.microsoft.com/office/drawing/2014/main" id="{37437388-60E1-4453-A44C-C122288F873A}"/>
              </a:ext>
            </a:extLst>
          </p:cNvPr>
          <p:cNvSpPr>
            <a:spLocks noRot="1" noChangeArrowheads="1" noTextEdit="1"/>
          </p:cNvSpPr>
          <p:nvPr>
            <p:ph type="sldImg"/>
          </p:nvPr>
        </p:nvSpPr>
        <p:spPr>
          <a:ln/>
        </p:spPr>
      </p:sp>
      <p:sp>
        <p:nvSpPr>
          <p:cNvPr id="224259" name="Rectangle 3">
            <a:extLst>
              <a:ext uri="{FF2B5EF4-FFF2-40B4-BE49-F238E27FC236}">
                <a16:creationId xmlns:a16="http://schemas.microsoft.com/office/drawing/2014/main" id="{C4F09BA0-6852-4614-884E-A01897E49E9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02B8489-3DC2-46E4-99F6-4A015EFD87EF}"/>
              </a:ext>
            </a:extLst>
          </p:cNvPr>
          <p:cNvSpPr>
            <a:spLocks noGrp="1" noChangeArrowheads="1"/>
          </p:cNvSpPr>
          <p:nvPr>
            <p:ph type="sldNum" sz="quarter" idx="5"/>
          </p:nvPr>
        </p:nvSpPr>
        <p:spPr>
          <a:ln/>
        </p:spPr>
        <p:txBody>
          <a:bodyPr/>
          <a:lstStyle/>
          <a:p>
            <a:fld id="{34E33BFA-E38E-4CB8-9A1F-1A53DB716724}" type="slidenum">
              <a:rPr lang="es-PR" altLang="en-US"/>
              <a:pPr/>
              <a:t>37</a:t>
            </a:fld>
            <a:endParaRPr lang="es-PR" altLang="en-US"/>
          </a:p>
        </p:txBody>
      </p:sp>
      <p:sp>
        <p:nvSpPr>
          <p:cNvPr id="225282" name="Rectangle 2">
            <a:extLst>
              <a:ext uri="{FF2B5EF4-FFF2-40B4-BE49-F238E27FC236}">
                <a16:creationId xmlns:a16="http://schemas.microsoft.com/office/drawing/2014/main" id="{888E29C2-3B1B-4FF7-A8C7-8C8238C3ECC3}"/>
              </a:ext>
            </a:extLst>
          </p:cNvPr>
          <p:cNvSpPr>
            <a:spLocks noRot="1" noChangeArrowheads="1" noTextEdit="1"/>
          </p:cNvSpPr>
          <p:nvPr>
            <p:ph type="sldImg"/>
          </p:nvPr>
        </p:nvSpPr>
        <p:spPr>
          <a:ln/>
        </p:spPr>
      </p:sp>
      <p:sp>
        <p:nvSpPr>
          <p:cNvPr id="225283" name="Rectangle 3">
            <a:extLst>
              <a:ext uri="{FF2B5EF4-FFF2-40B4-BE49-F238E27FC236}">
                <a16:creationId xmlns:a16="http://schemas.microsoft.com/office/drawing/2014/main" id="{F64244B7-8A9D-4886-BC58-906623E40B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17EFE92-2C1E-48E1-9B65-0404059ADF60}"/>
              </a:ext>
            </a:extLst>
          </p:cNvPr>
          <p:cNvSpPr>
            <a:spLocks noGrp="1" noChangeArrowheads="1"/>
          </p:cNvSpPr>
          <p:nvPr>
            <p:ph type="sldNum" sz="quarter" idx="5"/>
          </p:nvPr>
        </p:nvSpPr>
        <p:spPr>
          <a:ln/>
        </p:spPr>
        <p:txBody>
          <a:bodyPr/>
          <a:lstStyle/>
          <a:p>
            <a:fld id="{3DE1C6F1-0894-42EF-B50B-543DC4E4C1A2}" type="slidenum">
              <a:rPr lang="es-PR" altLang="en-US"/>
              <a:pPr/>
              <a:t>38</a:t>
            </a:fld>
            <a:endParaRPr lang="es-PR" altLang="en-US"/>
          </a:p>
        </p:txBody>
      </p:sp>
      <p:sp>
        <p:nvSpPr>
          <p:cNvPr id="226306" name="Rectangle 2">
            <a:extLst>
              <a:ext uri="{FF2B5EF4-FFF2-40B4-BE49-F238E27FC236}">
                <a16:creationId xmlns:a16="http://schemas.microsoft.com/office/drawing/2014/main" id="{4C21EC8A-7BD2-4F4E-946F-49B484B96B82}"/>
              </a:ext>
            </a:extLst>
          </p:cNvPr>
          <p:cNvSpPr>
            <a:spLocks noRot="1" noChangeArrowheads="1" noTextEdit="1"/>
          </p:cNvSpPr>
          <p:nvPr>
            <p:ph type="sldImg"/>
          </p:nvPr>
        </p:nvSpPr>
        <p:spPr>
          <a:ln/>
        </p:spPr>
      </p:sp>
      <p:sp>
        <p:nvSpPr>
          <p:cNvPr id="226307" name="Rectangle 3">
            <a:extLst>
              <a:ext uri="{FF2B5EF4-FFF2-40B4-BE49-F238E27FC236}">
                <a16:creationId xmlns:a16="http://schemas.microsoft.com/office/drawing/2014/main" id="{68F7AE80-12FF-4EC7-9242-BCE012C02DF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56AE9CC-1C1E-4356-9453-D267B5E23425}"/>
              </a:ext>
            </a:extLst>
          </p:cNvPr>
          <p:cNvSpPr>
            <a:spLocks noGrp="1" noChangeArrowheads="1"/>
          </p:cNvSpPr>
          <p:nvPr>
            <p:ph type="sldNum" sz="quarter" idx="5"/>
          </p:nvPr>
        </p:nvSpPr>
        <p:spPr>
          <a:ln/>
        </p:spPr>
        <p:txBody>
          <a:bodyPr/>
          <a:lstStyle/>
          <a:p>
            <a:fld id="{8BD1F374-77F6-4C95-8B7D-CD371D545C31}" type="slidenum">
              <a:rPr lang="es-PR" altLang="en-US"/>
              <a:pPr/>
              <a:t>39</a:t>
            </a:fld>
            <a:endParaRPr lang="es-PR" altLang="en-US"/>
          </a:p>
        </p:txBody>
      </p:sp>
      <p:sp>
        <p:nvSpPr>
          <p:cNvPr id="227330" name="Rectangle 2">
            <a:extLst>
              <a:ext uri="{FF2B5EF4-FFF2-40B4-BE49-F238E27FC236}">
                <a16:creationId xmlns:a16="http://schemas.microsoft.com/office/drawing/2014/main" id="{343CDEC7-0817-4034-AA42-E798F97747D6}"/>
              </a:ext>
            </a:extLst>
          </p:cNvPr>
          <p:cNvSpPr>
            <a:spLocks noRot="1" noChangeArrowheads="1" noTextEdit="1"/>
          </p:cNvSpPr>
          <p:nvPr>
            <p:ph type="sldImg"/>
          </p:nvPr>
        </p:nvSpPr>
        <p:spPr>
          <a:ln/>
        </p:spPr>
      </p:sp>
      <p:sp>
        <p:nvSpPr>
          <p:cNvPr id="227331" name="Rectangle 3">
            <a:extLst>
              <a:ext uri="{FF2B5EF4-FFF2-40B4-BE49-F238E27FC236}">
                <a16:creationId xmlns:a16="http://schemas.microsoft.com/office/drawing/2014/main" id="{BFB44B9C-537A-4A90-8877-E2E26924145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58C365C-B4D5-4CA9-8F40-C67FE28CEC84}"/>
              </a:ext>
            </a:extLst>
          </p:cNvPr>
          <p:cNvSpPr>
            <a:spLocks noGrp="1" noChangeArrowheads="1"/>
          </p:cNvSpPr>
          <p:nvPr>
            <p:ph type="sldNum" sz="quarter" idx="5"/>
          </p:nvPr>
        </p:nvSpPr>
        <p:spPr>
          <a:ln/>
        </p:spPr>
        <p:txBody>
          <a:bodyPr/>
          <a:lstStyle/>
          <a:p>
            <a:fld id="{C6441986-17BD-467C-BBBF-5D77286195F9}" type="slidenum">
              <a:rPr lang="es-PR" altLang="en-US"/>
              <a:pPr/>
              <a:t>40</a:t>
            </a:fld>
            <a:endParaRPr lang="es-PR" altLang="en-US"/>
          </a:p>
        </p:txBody>
      </p:sp>
      <p:sp>
        <p:nvSpPr>
          <p:cNvPr id="228354" name="Rectangle 2">
            <a:extLst>
              <a:ext uri="{FF2B5EF4-FFF2-40B4-BE49-F238E27FC236}">
                <a16:creationId xmlns:a16="http://schemas.microsoft.com/office/drawing/2014/main" id="{5C58E960-55CD-4CC4-8B15-2B976AAAA74B}"/>
              </a:ext>
            </a:extLst>
          </p:cNvPr>
          <p:cNvSpPr>
            <a:spLocks noRot="1" noChangeArrowheads="1" noTextEdit="1"/>
          </p:cNvSpPr>
          <p:nvPr>
            <p:ph type="sldImg"/>
          </p:nvPr>
        </p:nvSpPr>
        <p:spPr>
          <a:ln/>
        </p:spPr>
      </p:sp>
      <p:sp>
        <p:nvSpPr>
          <p:cNvPr id="228355" name="Rectangle 3">
            <a:extLst>
              <a:ext uri="{FF2B5EF4-FFF2-40B4-BE49-F238E27FC236}">
                <a16:creationId xmlns:a16="http://schemas.microsoft.com/office/drawing/2014/main" id="{72BEA2F0-A2BD-4AF3-AFF0-9D76945811E8}"/>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3DB504A-6811-43F2-B15A-C0F7609439CE}"/>
              </a:ext>
            </a:extLst>
          </p:cNvPr>
          <p:cNvSpPr>
            <a:spLocks noGrp="1" noChangeArrowheads="1"/>
          </p:cNvSpPr>
          <p:nvPr>
            <p:ph type="sldNum" sz="quarter" idx="5"/>
          </p:nvPr>
        </p:nvSpPr>
        <p:spPr>
          <a:ln/>
        </p:spPr>
        <p:txBody>
          <a:bodyPr/>
          <a:lstStyle/>
          <a:p>
            <a:fld id="{41888A85-F9EE-43AD-A539-4F6219DD55FE}" type="slidenum">
              <a:rPr lang="es-PR" altLang="en-US"/>
              <a:pPr/>
              <a:t>41</a:t>
            </a:fld>
            <a:endParaRPr lang="es-PR" altLang="en-US"/>
          </a:p>
        </p:txBody>
      </p:sp>
      <p:sp>
        <p:nvSpPr>
          <p:cNvPr id="229378" name="Rectangle 2">
            <a:extLst>
              <a:ext uri="{FF2B5EF4-FFF2-40B4-BE49-F238E27FC236}">
                <a16:creationId xmlns:a16="http://schemas.microsoft.com/office/drawing/2014/main" id="{F453E751-109E-49BD-9687-5EF13CDD1816}"/>
              </a:ext>
            </a:extLst>
          </p:cNvPr>
          <p:cNvSpPr>
            <a:spLocks noRot="1" noChangeArrowheads="1" noTextEdit="1"/>
          </p:cNvSpPr>
          <p:nvPr>
            <p:ph type="sldImg"/>
          </p:nvPr>
        </p:nvSpPr>
        <p:spPr>
          <a:ln/>
        </p:spPr>
      </p:sp>
      <p:sp>
        <p:nvSpPr>
          <p:cNvPr id="229379" name="Rectangle 3">
            <a:extLst>
              <a:ext uri="{FF2B5EF4-FFF2-40B4-BE49-F238E27FC236}">
                <a16:creationId xmlns:a16="http://schemas.microsoft.com/office/drawing/2014/main" id="{03A4A6A3-030B-4DE9-830C-4E2802D7DE8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F619075-EAF7-4C21-9EC3-5CF3A5C7EC48}"/>
              </a:ext>
            </a:extLst>
          </p:cNvPr>
          <p:cNvSpPr>
            <a:spLocks noGrp="1" noChangeArrowheads="1"/>
          </p:cNvSpPr>
          <p:nvPr>
            <p:ph type="sldNum" sz="quarter" idx="5"/>
          </p:nvPr>
        </p:nvSpPr>
        <p:spPr>
          <a:ln/>
        </p:spPr>
        <p:txBody>
          <a:bodyPr/>
          <a:lstStyle/>
          <a:p>
            <a:fld id="{1A248037-C7B9-4D3D-9120-84A14A316632}" type="slidenum">
              <a:rPr lang="es-PR" altLang="en-US"/>
              <a:pPr/>
              <a:t>42</a:t>
            </a:fld>
            <a:endParaRPr lang="es-PR" altLang="en-US"/>
          </a:p>
        </p:txBody>
      </p:sp>
      <p:sp>
        <p:nvSpPr>
          <p:cNvPr id="230402" name="Rectangle 2">
            <a:extLst>
              <a:ext uri="{FF2B5EF4-FFF2-40B4-BE49-F238E27FC236}">
                <a16:creationId xmlns:a16="http://schemas.microsoft.com/office/drawing/2014/main" id="{6B6F20DC-9116-46CF-8393-D587C213540F}"/>
              </a:ext>
            </a:extLst>
          </p:cNvPr>
          <p:cNvSpPr>
            <a:spLocks noRot="1" noChangeArrowheads="1" noTextEdit="1"/>
          </p:cNvSpPr>
          <p:nvPr>
            <p:ph type="sldImg"/>
          </p:nvPr>
        </p:nvSpPr>
        <p:spPr>
          <a:ln/>
        </p:spPr>
      </p:sp>
      <p:sp>
        <p:nvSpPr>
          <p:cNvPr id="230403" name="Rectangle 3">
            <a:extLst>
              <a:ext uri="{FF2B5EF4-FFF2-40B4-BE49-F238E27FC236}">
                <a16:creationId xmlns:a16="http://schemas.microsoft.com/office/drawing/2014/main" id="{7F18EA78-0A47-475A-BFC3-FB13A8279E5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451BF67-A46B-47D5-AD3C-5F21FF0C3DA8}"/>
              </a:ext>
            </a:extLst>
          </p:cNvPr>
          <p:cNvSpPr>
            <a:spLocks noGrp="1" noChangeArrowheads="1"/>
          </p:cNvSpPr>
          <p:nvPr>
            <p:ph type="sldNum" sz="quarter" idx="5"/>
          </p:nvPr>
        </p:nvSpPr>
        <p:spPr>
          <a:ln/>
        </p:spPr>
        <p:txBody>
          <a:bodyPr/>
          <a:lstStyle/>
          <a:p>
            <a:fld id="{6770DFF1-0CD8-4067-B723-E2227BA8B255}" type="slidenum">
              <a:rPr lang="es-PR" altLang="en-US"/>
              <a:pPr/>
              <a:t>43</a:t>
            </a:fld>
            <a:endParaRPr lang="es-PR" altLang="en-US"/>
          </a:p>
        </p:txBody>
      </p:sp>
      <p:sp>
        <p:nvSpPr>
          <p:cNvPr id="231426" name="Rectangle 2">
            <a:extLst>
              <a:ext uri="{FF2B5EF4-FFF2-40B4-BE49-F238E27FC236}">
                <a16:creationId xmlns:a16="http://schemas.microsoft.com/office/drawing/2014/main" id="{1577A794-EF95-4358-858C-24A21234AAB7}"/>
              </a:ext>
            </a:extLst>
          </p:cNvPr>
          <p:cNvSpPr>
            <a:spLocks noRot="1" noChangeArrowheads="1" noTextEdit="1"/>
          </p:cNvSpPr>
          <p:nvPr>
            <p:ph type="sldImg"/>
          </p:nvPr>
        </p:nvSpPr>
        <p:spPr>
          <a:ln/>
        </p:spPr>
      </p:sp>
      <p:sp>
        <p:nvSpPr>
          <p:cNvPr id="231427" name="Rectangle 3">
            <a:extLst>
              <a:ext uri="{FF2B5EF4-FFF2-40B4-BE49-F238E27FC236}">
                <a16:creationId xmlns:a16="http://schemas.microsoft.com/office/drawing/2014/main" id="{C6422E64-6C07-47E2-ABB3-CB20AACCB0F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04EDA54-90A3-4272-80EF-9F78D10CF32D}"/>
              </a:ext>
            </a:extLst>
          </p:cNvPr>
          <p:cNvSpPr>
            <a:spLocks noGrp="1" noChangeArrowheads="1"/>
          </p:cNvSpPr>
          <p:nvPr>
            <p:ph type="sldNum" sz="quarter" idx="5"/>
          </p:nvPr>
        </p:nvSpPr>
        <p:spPr>
          <a:ln/>
        </p:spPr>
        <p:txBody>
          <a:bodyPr/>
          <a:lstStyle/>
          <a:p>
            <a:fld id="{47AD4DDE-90A3-4365-B8D6-A72042B788CA}" type="slidenum">
              <a:rPr lang="es-PR" altLang="en-US"/>
              <a:pPr/>
              <a:t>44</a:t>
            </a:fld>
            <a:endParaRPr lang="es-PR" altLang="en-US"/>
          </a:p>
        </p:txBody>
      </p:sp>
      <p:sp>
        <p:nvSpPr>
          <p:cNvPr id="232450" name="Rectangle 2">
            <a:extLst>
              <a:ext uri="{FF2B5EF4-FFF2-40B4-BE49-F238E27FC236}">
                <a16:creationId xmlns:a16="http://schemas.microsoft.com/office/drawing/2014/main" id="{6A644329-EC20-45A2-A7D0-7556CCC77DF5}"/>
              </a:ext>
            </a:extLst>
          </p:cNvPr>
          <p:cNvSpPr>
            <a:spLocks noRot="1" noChangeArrowheads="1" noTextEdit="1"/>
          </p:cNvSpPr>
          <p:nvPr>
            <p:ph type="sldImg"/>
          </p:nvPr>
        </p:nvSpPr>
        <p:spPr>
          <a:ln/>
        </p:spPr>
      </p:sp>
      <p:sp>
        <p:nvSpPr>
          <p:cNvPr id="232451" name="Rectangle 3">
            <a:extLst>
              <a:ext uri="{FF2B5EF4-FFF2-40B4-BE49-F238E27FC236}">
                <a16:creationId xmlns:a16="http://schemas.microsoft.com/office/drawing/2014/main" id="{76808601-2199-4764-A048-EAF654782B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0E4B872-98FF-4F07-899D-80928C390827}"/>
              </a:ext>
            </a:extLst>
          </p:cNvPr>
          <p:cNvSpPr>
            <a:spLocks noGrp="1" noChangeArrowheads="1"/>
          </p:cNvSpPr>
          <p:nvPr>
            <p:ph type="sldNum" sz="quarter" idx="5"/>
          </p:nvPr>
        </p:nvSpPr>
        <p:spPr>
          <a:ln/>
        </p:spPr>
        <p:txBody>
          <a:bodyPr/>
          <a:lstStyle/>
          <a:p>
            <a:fld id="{FBAA12A4-63C9-463C-8816-5CB0980384F2}" type="slidenum">
              <a:rPr lang="es-PR" altLang="en-US"/>
              <a:pPr/>
              <a:t>45</a:t>
            </a:fld>
            <a:endParaRPr lang="es-PR" altLang="en-US"/>
          </a:p>
        </p:txBody>
      </p:sp>
      <p:sp>
        <p:nvSpPr>
          <p:cNvPr id="233474" name="Rectangle 2">
            <a:extLst>
              <a:ext uri="{FF2B5EF4-FFF2-40B4-BE49-F238E27FC236}">
                <a16:creationId xmlns:a16="http://schemas.microsoft.com/office/drawing/2014/main" id="{2F797D7A-937F-408C-82CA-734BDFE51A9F}"/>
              </a:ext>
            </a:extLst>
          </p:cNvPr>
          <p:cNvSpPr>
            <a:spLocks noRot="1" noChangeArrowheads="1" noTextEdit="1"/>
          </p:cNvSpPr>
          <p:nvPr>
            <p:ph type="sldImg"/>
          </p:nvPr>
        </p:nvSpPr>
        <p:spPr>
          <a:ln/>
        </p:spPr>
      </p:sp>
      <p:sp>
        <p:nvSpPr>
          <p:cNvPr id="233475" name="Rectangle 3">
            <a:extLst>
              <a:ext uri="{FF2B5EF4-FFF2-40B4-BE49-F238E27FC236}">
                <a16:creationId xmlns:a16="http://schemas.microsoft.com/office/drawing/2014/main" id="{57349BBC-EB6B-404E-BFBF-C3842593901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3824863-986B-4F57-97A7-4DB3464BF517}"/>
              </a:ext>
            </a:extLst>
          </p:cNvPr>
          <p:cNvSpPr>
            <a:spLocks noGrp="1" noChangeArrowheads="1"/>
          </p:cNvSpPr>
          <p:nvPr>
            <p:ph type="sldNum" sz="quarter" idx="5"/>
          </p:nvPr>
        </p:nvSpPr>
        <p:spPr>
          <a:ln/>
        </p:spPr>
        <p:txBody>
          <a:bodyPr/>
          <a:lstStyle/>
          <a:p>
            <a:fld id="{B446A4B4-5397-46B0-AA10-E8B2886F7B60}" type="slidenum">
              <a:rPr lang="es-PR" altLang="en-US"/>
              <a:pPr/>
              <a:t>46</a:t>
            </a:fld>
            <a:endParaRPr lang="es-PR" altLang="en-US"/>
          </a:p>
        </p:txBody>
      </p:sp>
      <p:sp>
        <p:nvSpPr>
          <p:cNvPr id="234498" name="Rectangle 2">
            <a:extLst>
              <a:ext uri="{FF2B5EF4-FFF2-40B4-BE49-F238E27FC236}">
                <a16:creationId xmlns:a16="http://schemas.microsoft.com/office/drawing/2014/main" id="{AAB9AAEF-0B89-44C7-B932-F1530FEF6E78}"/>
              </a:ext>
            </a:extLst>
          </p:cNvPr>
          <p:cNvSpPr>
            <a:spLocks noRot="1" noChangeArrowheads="1" noTextEdit="1"/>
          </p:cNvSpPr>
          <p:nvPr>
            <p:ph type="sldImg"/>
          </p:nvPr>
        </p:nvSpPr>
        <p:spPr>
          <a:ln/>
        </p:spPr>
      </p:sp>
      <p:sp>
        <p:nvSpPr>
          <p:cNvPr id="234499" name="Rectangle 3">
            <a:extLst>
              <a:ext uri="{FF2B5EF4-FFF2-40B4-BE49-F238E27FC236}">
                <a16:creationId xmlns:a16="http://schemas.microsoft.com/office/drawing/2014/main" id="{4F843B15-F621-4B60-BC28-3447B681418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8472414-C6B1-4B6E-B395-79E61AB882ED}"/>
              </a:ext>
            </a:extLst>
          </p:cNvPr>
          <p:cNvSpPr>
            <a:spLocks noGrp="1" noChangeArrowheads="1"/>
          </p:cNvSpPr>
          <p:nvPr>
            <p:ph type="sldNum" sz="quarter" idx="5"/>
          </p:nvPr>
        </p:nvSpPr>
        <p:spPr>
          <a:ln/>
        </p:spPr>
        <p:txBody>
          <a:bodyPr/>
          <a:lstStyle/>
          <a:p>
            <a:fld id="{6ECA0D59-7436-4E49-917F-5F993D7BD911}" type="slidenum">
              <a:rPr lang="es-PR" altLang="en-US"/>
              <a:pPr/>
              <a:t>47</a:t>
            </a:fld>
            <a:endParaRPr lang="es-PR" altLang="en-US"/>
          </a:p>
        </p:txBody>
      </p:sp>
      <p:sp>
        <p:nvSpPr>
          <p:cNvPr id="235522" name="Rectangle 2">
            <a:extLst>
              <a:ext uri="{FF2B5EF4-FFF2-40B4-BE49-F238E27FC236}">
                <a16:creationId xmlns:a16="http://schemas.microsoft.com/office/drawing/2014/main" id="{C5867750-3440-4D9D-85D8-C2B5EA5F48A3}"/>
              </a:ext>
            </a:extLst>
          </p:cNvPr>
          <p:cNvSpPr>
            <a:spLocks noRot="1" noChangeArrowheads="1" noTextEdit="1"/>
          </p:cNvSpPr>
          <p:nvPr>
            <p:ph type="sldImg"/>
          </p:nvPr>
        </p:nvSpPr>
        <p:spPr>
          <a:ln/>
        </p:spPr>
      </p:sp>
      <p:sp>
        <p:nvSpPr>
          <p:cNvPr id="235523" name="Rectangle 3">
            <a:extLst>
              <a:ext uri="{FF2B5EF4-FFF2-40B4-BE49-F238E27FC236}">
                <a16:creationId xmlns:a16="http://schemas.microsoft.com/office/drawing/2014/main" id="{CA86458F-1376-4B69-903D-D8A9BD581A2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8358CB9-89B0-4BFD-BA94-79F90C0009C5}"/>
              </a:ext>
            </a:extLst>
          </p:cNvPr>
          <p:cNvSpPr>
            <a:spLocks noGrp="1" noChangeArrowheads="1"/>
          </p:cNvSpPr>
          <p:nvPr>
            <p:ph type="sldNum" sz="quarter" idx="5"/>
          </p:nvPr>
        </p:nvSpPr>
        <p:spPr>
          <a:ln/>
        </p:spPr>
        <p:txBody>
          <a:bodyPr/>
          <a:lstStyle/>
          <a:p>
            <a:fld id="{CF17AD8E-0553-4ECD-9FEC-7C3316682829}" type="slidenum">
              <a:rPr lang="es-PR" altLang="en-US"/>
              <a:pPr/>
              <a:t>48</a:t>
            </a:fld>
            <a:endParaRPr lang="es-PR" altLang="en-US"/>
          </a:p>
        </p:txBody>
      </p:sp>
      <p:sp>
        <p:nvSpPr>
          <p:cNvPr id="236546" name="Rectangle 2">
            <a:extLst>
              <a:ext uri="{FF2B5EF4-FFF2-40B4-BE49-F238E27FC236}">
                <a16:creationId xmlns:a16="http://schemas.microsoft.com/office/drawing/2014/main" id="{108D6974-FA29-454C-AF9D-FBFCC387644B}"/>
              </a:ext>
            </a:extLst>
          </p:cNvPr>
          <p:cNvSpPr>
            <a:spLocks noRot="1" noChangeArrowheads="1" noTextEdit="1"/>
          </p:cNvSpPr>
          <p:nvPr>
            <p:ph type="sldImg"/>
          </p:nvPr>
        </p:nvSpPr>
        <p:spPr>
          <a:ln/>
        </p:spPr>
      </p:sp>
      <p:sp>
        <p:nvSpPr>
          <p:cNvPr id="236547" name="Rectangle 3">
            <a:extLst>
              <a:ext uri="{FF2B5EF4-FFF2-40B4-BE49-F238E27FC236}">
                <a16:creationId xmlns:a16="http://schemas.microsoft.com/office/drawing/2014/main" id="{6B9E145D-F48A-481D-AC76-35DBC0955F6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5BA045D-30F9-469F-B6BC-4CB0E7DAFEE0}"/>
              </a:ext>
            </a:extLst>
          </p:cNvPr>
          <p:cNvSpPr>
            <a:spLocks noGrp="1" noChangeArrowheads="1"/>
          </p:cNvSpPr>
          <p:nvPr>
            <p:ph type="sldNum" sz="quarter" idx="5"/>
          </p:nvPr>
        </p:nvSpPr>
        <p:spPr>
          <a:ln/>
        </p:spPr>
        <p:txBody>
          <a:bodyPr/>
          <a:lstStyle/>
          <a:p>
            <a:fld id="{6855899B-CF34-4535-9320-73DF5C9F9F85}" type="slidenum">
              <a:rPr lang="es-PR" altLang="en-US"/>
              <a:pPr/>
              <a:t>49</a:t>
            </a:fld>
            <a:endParaRPr lang="es-PR" altLang="en-US"/>
          </a:p>
        </p:txBody>
      </p:sp>
      <p:sp>
        <p:nvSpPr>
          <p:cNvPr id="237570" name="Rectangle 2">
            <a:extLst>
              <a:ext uri="{FF2B5EF4-FFF2-40B4-BE49-F238E27FC236}">
                <a16:creationId xmlns:a16="http://schemas.microsoft.com/office/drawing/2014/main" id="{0A5D5D0A-8D7A-429F-8F93-960505C65A75}"/>
              </a:ext>
            </a:extLst>
          </p:cNvPr>
          <p:cNvSpPr>
            <a:spLocks noRot="1" noChangeArrowheads="1" noTextEdit="1"/>
          </p:cNvSpPr>
          <p:nvPr>
            <p:ph type="sldImg"/>
          </p:nvPr>
        </p:nvSpPr>
        <p:spPr>
          <a:ln/>
        </p:spPr>
      </p:sp>
      <p:sp>
        <p:nvSpPr>
          <p:cNvPr id="237571" name="Rectangle 3">
            <a:extLst>
              <a:ext uri="{FF2B5EF4-FFF2-40B4-BE49-F238E27FC236}">
                <a16:creationId xmlns:a16="http://schemas.microsoft.com/office/drawing/2014/main" id="{C286B43F-20A0-462E-B2B3-994C5464681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9D43234-B3C1-4D33-8B5E-3A2332003ABB}"/>
              </a:ext>
            </a:extLst>
          </p:cNvPr>
          <p:cNvSpPr>
            <a:spLocks noGrp="1" noChangeArrowheads="1"/>
          </p:cNvSpPr>
          <p:nvPr>
            <p:ph type="sldNum" sz="quarter" idx="5"/>
          </p:nvPr>
        </p:nvSpPr>
        <p:spPr>
          <a:ln/>
        </p:spPr>
        <p:txBody>
          <a:bodyPr/>
          <a:lstStyle/>
          <a:p>
            <a:fld id="{F1E6E365-F29E-48A0-B4D9-7BA57622C1B8}" type="slidenum">
              <a:rPr lang="es-PR" altLang="en-US"/>
              <a:pPr/>
              <a:t>50</a:t>
            </a:fld>
            <a:endParaRPr lang="es-PR" altLang="en-US"/>
          </a:p>
        </p:txBody>
      </p:sp>
      <p:sp>
        <p:nvSpPr>
          <p:cNvPr id="238594" name="Rectangle 2">
            <a:extLst>
              <a:ext uri="{FF2B5EF4-FFF2-40B4-BE49-F238E27FC236}">
                <a16:creationId xmlns:a16="http://schemas.microsoft.com/office/drawing/2014/main" id="{66AD1EEF-F680-420B-940D-07F25D8581A2}"/>
              </a:ext>
            </a:extLst>
          </p:cNvPr>
          <p:cNvSpPr>
            <a:spLocks noRot="1" noChangeArrowheads="1" noTextEdit="1"/>
          </p:cNvSpPr>
          <p:nvPr>
            <p:ph type="sldImg"/>
          </p:nvPr>
        </p:nvSpPr>
        <p:spPr>
          <a:ln/>
        </p:spPr>
      </p:sp>
      <p:sp>
        <p:nvSpPr>
          <p:cNvPr id="238595" name="Rectangle 3">
            <a:extLst>
              <a:ext uri="{FF2B5EF4-FFF2-40B4-BE49-F238E27FC236}">
                <a16:creationId xmlns:a16="http://schemas.microsoft.com/office/drawing/2014/main" id="{558FA3B1-7561-491B-BCF0-3F63445C88FE}"/>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F4C758F-CA6A-414D-9899-8CAB7523622F}"/>
              </a:ext>
            </a:extLst>
          </p:cNvPr>
          <p:cNvSpPr>
            <a:spLocks noGrp="1" noChangeArrowheads="1"/>
          </p:cNvSpPr>
          <p:nvPr>
            <p:ph type="sldNum" sz="quarter" idx="5"/>
          </p:nvPr>
        </p:nvSpPr>
        <p:spPr>
          <a:ln/>
        </p:spPr>
        <p:txBody>
          <a:bodyPr/>
          <a:lstStyle/>
          <a:p>
            <a:fld id="{C823D9CD-77EC-44AF-B1F1-E56E99C499FE}" type="slidenum">
              <a:rPr lang="es-PR" altLang="en-US"/>
              <a:pPr/>
              <a:t>51</a:t>
            </a:fld>
            <a:endParaRPr lang="es-PR" altLang="en-US"/>
          </a:p>
        </p:txBody>
      </p:sp>
      <p:sp>
        <p:nvSpPr>
          <p:cNvPr id="239618" name="Rectangle 2">
            <a:extLst>
              <a:ext uri="{FF2B5EF4-FFF2-40B4-BE49-F238E27FC236}">
                <a16:creationId xmlns:a16="http://schemas.microsoft.com/office/drawing/2014/main" id="{AB835183-E034-4AA0-8BE5-B002D619D058}"/>
              </a:ext>
            </a:extLst>
          </p:cNvPr>
          <p:cNvSpPr>
            <a:spLocks noRot="1" noChangeArrowheads="1" noTextEdit="1"/>
          </p:cNvSpPr>
          <p:nvPr>
            <p:ph type="sldImg"/>
          </p:nvPr>
        </p:nvSpPr>
        <p:spPr>
          <a:ln/>
        </p:spPr>
      </p:sp>
      <p:sp>
        <p:nvSpPr>
          <p:cNvPr id="239619" name="Rectangle 3">
            <a:extLst>
              <a:ext uri="{FF2B5EF4-FFF2-40B4-BE49-F238E27FC236}">
                <a16:creationId xmlns:a16="http://schemas.microsoft.com/office/drawing/2014/main" id="{8A48A991-82E3-4403-9BB6-B5214867C551}"/>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305C81F-6439-4C1A-AF21-56EB0F674A93}"/>
              </a:ext>
            </a:extLst>
          </p:cNvPr>
          <p:cNvSpPr>
            <a:spLocks noGrp="1" noChangeArrowheads="1"/>
          </p:cNvSpPr>
          <p:nvPr>
            <p:ph type="sldNum" sz="quarter" idx="5"/>
          </p:nvPr>
        </p:nvSpPr>
        <p:spPr>
          <a:ln/>
        </p:spPr>
        <p:txBody>
          <a:bodyPr/>
          <a:lstStyle/>
          <a:p>
            <a:fld id="{A667691A-0D9E-433C-A9D2-74FF5B9DDAEE}" type="slidenum">
              <a:rPr lang="es-PR" altLang="en-US"/>
              <a:pPr/>
              <a:t>52</a:t>
            </a:fld>
            <a:endParaRPr lang="es-PR" altLang="en-US"/>
          </a:p>
        </p:txBody>
      </p:sp>
      <p:sp>
        <p:nvSpPr>
          <p:cNvPr id="240642" name="Rectangle 2">
            <a:extLst>
              <a:ext uri="{FF2B5EF4-FFF2-40B4-BE49-F238E27FC236}">
                <a16:creationId xmlns:a16="http://schemas.microsoft.com/office/drawing/2014/main" id="{F6A5CA47-B86B-4C8E-B817-314253DD2CF5}"/>
              </a:ext>
            </a:extLst>
          </p:cNvPr>
          <p:cNvSpPr>
            <a:spLocks noRot="1" noChangeArrowheads="1" noTextEdit="1"/>
          </p:cNvSpPr>
          <p:nvPr>
            <p:ph type="sldImg"/>
          </p:nvPr>
        </p:nvSpPr>
        <p:spPr>
          <a:ln/>
        </p:spPr>
      </p:sp>
      <p:sp>
        <p:nvSpPr>
          <p:cNvPr id="240643" name="Rectangle 3">
            <a:extLst>
              <a:ext uri="{FF2B5EF4-FFF2-40B4-BE49-F238E27FC236}">
                <a16:creationId xmlns:a16="http://schemas.microsoft.com/office/drawing/2014/main" id="{0877CD67-7E49-4861-95BA-0A36D8132E5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91845D9-FE63-4144-A7EF-337EC5B62FD9}"/>
              </a:ext>
            </a:extLst>
          </p:cNvPr>
          <p:cNvSpPr>
            <a:spLocks noGrp="1" noChangeArrowheads="1"/>
          </p:cNvSpPr>
          <p:nvPr>
            <p:ph type="sldNum" sz="quarter" idx="5"/>
          </p:nvPr>
        </p:nvSpPr>
        <p:spPr>
          <a:ln/>
        </p:spPr>
        <p:txBody>
          <a:bodyPr/>
          <a:lstStyle/>
          <a:p>
            <a:fld id="{065F0513-4B21-49BF-BA56-548C029751FE}" type="slidenum">
              <a:rPr lang="es-PR" altLang="en-US"/>
              <a:pPr/>
              <a:t>53</a:t>
            </a:fld>
            <a:endParaRPr lang="es-PR" altLang="en-US"/>
          </a:p>
        </p:txBody>
      </p:sp>
      <p:sp>
        <p:nvSpPr>
          <p:cNvPr id="241666" name="Rectangle 2">
            <a:extLst>
              <a:ext uri="{FF2B5EF4-FFF2-40B4-BE49-F238E27FC236}">
                <a16:creationId xmlns:a16="http://schemas.microsoft.com/office/drawing/2014/main" id="{BA246B7A-E69D-40F3-8A0D-4495662D196F}"/>
              </a:ext>
            </a:extLst>
          </p:cNvPr>
          <p:cNvSpPr>
            <a:spLocks noRot="1" noChangeArrowheads="1" noTextEdit="1"/>
          </p:cNvSpPr>
          <p:nvPr>
            <p:ph type="sldImg"/>
          </p:nvPr>
        </p:nvSpPr>
        <p:spPr>
          <a:ln/>
        </p:spPr>
      </p:sp>
      <p:sp>
        <p:nvSpPr>
          <p:cNvPr id="241667" name="Rectangle 3">
            <a:extLst>
              <a:ext uri="{FF2B5EF4-FFF2-40B4-BE49-F238E27FC236}">
                <a16:creationId xmlns:a16="http://schemas.microsoft.com/office/drawing/2014/main" id="{E61A04F4-C0B3-4521-A6C3-0FD41520D42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2425277-31B1-4789-933C-FA11F8B79D5A}"/>
              </a:ext>
            </a:extLst>
          </p:cNvPr>
          <p:cNvSpPr>
            <a:spLocks noGrp="1" noChangeArrowheads="1"/>
          </p:cNvSpPr>
          <p:nvPr>
            <p:ph type="sldNum" sz="quarter" idx="5"/>
          </p:nvPr>
        </p:nvSpPr>
        <p:spPr>
          <a:ln/>
        </p:spPr>
        <p:txBody>
          <a:bodyPr/>
          <a:lstStyle/>
          <a:p>
            <a:fld id="{D11A7759-7833-40BC-984E-A3D863762B4A}" type="slidenum">
              <a:rPr lang="es-PR" altLang="en-US"/>
              <a:pPr/>
              <a:t>54</a:t>
            </a:fld>
            <a:endParaRPr lang="es-PR" altLang="en-US"/>
          </a:p>
        </p:txBody>
      </p:sp>
      <p:sp>
        <p:nvSpPr>
          <p:cNvPr id="242690" name="Rectangle 2">
            <a:extLst>
              <a:ext uri="{FF2B5EF4-FFF2-40B4-BE49-F238E27FC236}">
                <a16:creationId xmlns:a16="http://schemas.microsoft.com/office/drawing/2014/main" id="{42D0CEB1-AC2E-459F-A20E-AEC83987460E}"/>
              </a:ext>
            </a:extLst>
          </p:cNvPr>
          <p:cNvSpPr>
            <a:spLocks noRot="1" noChangeArrowheads="1" noTextEdit="1"/>
          </p:cNvSpPr>
          <p:nvPr>
            <p:ph type="sldImg"/>
          </p:nvPr>
        </p:nvSpPr>
        <p:spPr>
          <a:ln/>
        </p:spPr>
      </p:sp>
      <p:sp>
        <p:nvSpPr>
          <p:cNvPr id="242691" name="Rectangle 3">
            <a:extLst>
              <a:ext uri="{FF2B5EF4-FFF2-40B4-BE49-F238E27FC236}">
                <a16:creationId xmlns:a16="http://schemas.microsoft.com/office/drawing/2014/main" id="{462E4B95-BE1C-4D75-8726-428E7F81A85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45B5810-0682-43AA-AF31-1D87846C4037}"/>
              </a:ext>
            </a:extLst>
          </p:cNvPr>
          <p:cNvSpPr>
            <a:spLocks noGrp="1" noChangeArrowheads="1"/>
          </p:cNvSpPr>
          <p:nvPr>
            <p:ph type="sldNum" sz="quarter" idx="5"/>
          </p:nvPr>
        </p:nvSpPr>
        <p:spPr>
          <a:ln/>
        </p:spPr>
        <p:txBody>
          <a:bodyPr/>
          <a:lstStyle/>
          <a:p>
            <a:fld id="{075242C5-C20B-4D6E-932A-5C9F7A9649CB}" type="slidenum">
              <a:rPr lang="es-PR" altLang="en-US"/>
              <a:pPr/>
              <a:t>55</a:t>
            </a:fld>
            <a:endParaRPr lang="es-PR" altLang="en-US"/>
          </a:p>
        </p:txBody>
      </p:sp>
      <p:sp>
        <p:nvSpPr>
          <p:cNvPr id="243714" name="Rectangle 2">
            <a:extLst>
              <a:ext uri="{FF2B5EF4-FFF2-40B4-BE49-F238E27FC236}">
                <a16:creationId xmlns:a16="http://schemas.microsoft.com/office/drawing/2014/main" id="{983E5C31-F6F3-4611-98CD-54A0D917AC85}"/>
              </a:ext>
            </a:extLst>
          </p:cNvPr>
          <p:cNvSpPr>
            <a:spLocks noRot="1" noChangeArrowheads="1" noTextEdit="1"/>
          </p:cNvSpPr>
          <p:nvPr>
            <p:ph type="sldImg"/>
          </p:nvPr>
        </p:nvSpPr>
        <p:spPr>
          <a:ln/>
        </p:spPr>
      </p:sp>
      <p:sp>
        <p:nvSpPr>
          <p:cNvPr id="243715" name="Rectangle 3">
            <a:extLst>
              <a:ext uri="{FF2B5EF4-FFF2-40B4-BE49-F238E27FC236}">
                <a16:creationId xmlns:a16="http://schemas.microsoft.com/office/drawing/2014/main" id="{0DFB6669-C5EA-4290-B7BA-37FBA18603D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DCB347D-C0D4-4DC3-BD28-0A074F5CA04C}"/>
              </a:ext>
            </a:extLst>
          </p:cNvPr>
          <p:cNvSpPr>
            <a:spLocks noGrp="1" noChangeArrowheads="1"/>
          </p:cNvSpPr>
          <p:nvPr>
            <p:ph type="sldNum" sz="quarter" idx="5"/>
          </p:nvPr>
        </p:nvSpPr>
        <p:spPr>
          <a:ln/>
        </p:spPr>
        <p:txBody>
          <a:bodyPr/>
          <a:lstStyle/>
          <a:p>
            <a:fld id="{A1B81B67-6357-48E4-9D8D-454CB302CCC1}" type="slidenum">
              <a:rPr lang="es-PR" altLang="en-US"/>
              <a:pPr/>
              <a:t>56</a:t>
            </a:fld>
            <a:endParaRPr lang="es-PR" altLang="en-US"/>
          </a:p>
        </p:txBody>
      </p:sp>
      <p:sp>
        <p:nvSpPr>
          <p:cNvPr id="244738" name="Rectangle 2">
            <a:extLst>
              <a:ext uri="{FF2B5EF4-FFF2-40B4-BE49-F238E27FC236}">
                <a16:creationId xmlns:a16="http://schemas.microsoft.com/office/drawing/2014/main" id="{396F2B1E-8002-4548-8D6E-EAE69AD85109}"/>
              </a:ext>
            </a:extLst>
          </p:cNvPr>
          <p:cNvSpPr>
            <a:spLocks noRot="1" noChangeArrowheads="1" noTextEdit="1"/>
          </p:cNvSpPr>
          <p:nvPr>
            <p:ph type="sldImg"/>
          </p:nvPr>
        </p:nvSpPr>
        <p:spPr>
          <a:ln/>
        </p:spPr>
      </p:sp>
      <p:sp>
        <p:nvSpPr>
          <p:cNvPr id="244739" name="Rectangle 3">
            <a:extLst>
              <a:ext uri="{FF2B5EF4-FFF2-40B4-BE49-F238E27FC236}">
                <a16:creationId xmlns:a16="http://schemas.microsoft.com/office/drawing/2014/main" id="{CA0C7E62-B74D-4EA5-981E-0C30E08AE65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DAE25B6-5FB8-4A19-8522-CA0F51CC1760}"/>
              </a:ext>
            </a:extLst>
          </p:cNvPr>
          <p:cNvSpPr>
            <a:spLocks noGrp="1" noChangeArrowheads="1"/>
          </p:cNvSpPr>
          <p:nvPr>
            <p:ph type="sldNum" sz="quarter" idx="5"/>
          </p:nvPr>
        </p:nvSpPr>
        <p:spPr>
          <a:ln/>
        </p:spPr>
        <p:txBody>
          <a:bodyPr/>
          <a:lstStyle/>
          <a:p>
            <a:fld id="{A98C65E6-D1C0-4216-8BA9-31F18CB5E7DE}" type="slidenum">
              <a:rPr lang="es-PR" altLang="en-US"/>
              <a:pPr/>
              <a:t>57</a:t>
            </a:fld>
            <a:endParaRPr lang="es-PR" altLang="en-US"/>
          </a:p>
        </p:txBody>
      </p:sp>
      <p:sp>
        <p:nvSpPr>
          <p:cNvPr id="245762" name="Rectangle 2">
            <a:extLst>
              <a:ext uri="{FF2B5EF4-FFF2-40B4-BE49-F238E27FC236}">
                <a16:creationId xmlns:a16="http://schemas.microsoft.com/office/drawing/2014/main" id="{F87645E4-8DCA-427B-9ED3-BD32208B4A37}"/>
              </a:ext>
            </a:extLst>
          </p:cNvPr>
          <p:cNvSpPr>
            <a:spLocks noRot="1" noChangeArrowheads="1" noTextEdit="1"/>
          </p:cNvSpPr>
          <p:nvPr>
            <p:ph type="sldImg"/>
          </p:nvPr>
        </p:nvSpPr>
        <p:spPr>
          <a:ln/>
        </p:spPr>
      </p:sp>
      <p:sp>
        <p:nvSpPr>
          <p:cNvPr id="245763" name="Rectangle 3">
            <a:extLst>
              <a:ext uri="{FF2B5EF4-FFF2-40B4-BE49-F238E27FC236}">
                <a16:creationId xmlns:a16="http://schemas.microsoft.com/office/drawing/2014/main" id="{B12C6C33-EE52-4346-B15C-79C20D3CC192}"/>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A4DA3BD-8458-469C-ABDF-7911DC68D9D7}"/>
              </a:ext>
            </a:extLst>
          </p:cNvPr>
          <p:cNvSpPr>
            <a:spLocks noGrp="1" noChangeArrowheads="1"/>
          </p:cNvSpPr>
          <p:nvPr>
            <p:ph type="sldNum" sz="quarter" idx="5"/>
          </p:nvPr>
        </p:nvSpPr>
        <p:spPr>
          <a:ln/>
        </p:spPr>
        <p:txBody>
          <a:bodyPr/>
          <a:lstStyle/>
          <a:p>
            <a:fld id="{59009E3D-CE19-41AE-B360-D21E9F907880}" type="slidenum">
              <a:rPr lang="es-PR" altLang="en-US"/>
              <a:pPr/>
              <a:t>58</a:t>
            </a:fld>
            <a:endParaRPr lang="es-PR" altLang="en-US"/>
          </a:p>
        </p:txBody>
      </p:sp>
      <p:sp>
        <p:nvSpPr>
          <p:cNvPr id="246786" name="Rectangle 2">
            <a:extLst>
              <a:ext uri="{FF2B5EF4-FFF2-40B4-BE49-F238E27FC236}">
                <a16:creationId xmlns:a16="http://schemas.microsoft.com/office/drawing/2014/main" id="{DA3B7C19-0B49-4145-A520-0977C9A845BF}"/>
              </a:ext>
            </a:extLst>
          </p:cNvPr>
          <p:cNvSpPr>
            <a:spLocks noRot="1" noChangeArrowheads="1" noTextEdit="1"/>
          </p:cNvSpPr>
          <p:nvPr>
            <p:ph type="sldImg"/>
          </p:nvPr>
        </p:nvSpPr>
        <p:spPr>
          <a:ln/>
        </p:spPr>
      </p:sp>
      <p:sp>
        <p:nvSpPr>
          <p:cNvPr id="246787" name="Rectangle 3">
            <a:extLst>
              <a:ext uri="{FF2B5EF4-FFF2-40B4-BE49-F238E27FC236}">
                <a16:creationId xmlns:a16="http://schemas.microsoft.com/office/drawing/2014/main" id="{A5151B8B-1615-4A9A-B202-0780FB881FC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FDB62E6-8BBD-4FB7-B6FE-189D5187EFE9}"/>
              </a:ext>
            </a:extLst>
          </p:cNvPr>
          <p:cNvSpPr>
            <a:spLocks noGrp="1" noChangeArrowheads="1"/>
          </p:cNvSpPr>
          <p:nvPr>
            <p:ph type="sldNum" sz="quarter" idx="5"/>
          </p:nvPr>
        </p:nvSpPr>
        <p:spPr>
          <a:ln/>
        </p:spPr>
        <p:txBody>
          <a:bodyPr/>
          <a:lstStyle/>
          <a:p>
            <a:fld id="{FD631A7C-F221-40B4-896B-21168500730A}" type="slidenum">
              <a:rPr lang="es-PR" altLang="en-US"/>
              <a:pPr/>
              <a:t>59</a:t>
            </a:fld>
            <a:endParaRPr lang="es-PR" altLang="en-US"/>
          </a:p>
        </p:txBody>
      </p:sp>
      <p:sp>
        <p:nvSpPr>
          <p:cNvPr id="247810" name="Rectangle 2">
            <a:extLst>
              <a:ext uri="{FF2B5EF4-FFF2-40B4-BE49-F238E27FC236}">
                <a16:creationId xmlns:a16="http://schemas.microsoft.com/office/drawing/2014/main" id="{3AE5073D-C1C4-48CE-8FB6-F3530E83305E}"/>
              </a:ext>
            </a:extLst>
          </p:cNvPr>
          <p:cNvSpPr>
            <a:spLocks noRot="1" noChangeArrowheads="1" noTextEdit="1"/>
          </p:cNvSpPr>
          <p:nvPr>
            <p:ph type="sldImg"/>
          </p:nvPr>
        </p:nvSpPr>
        <p:spPr>
          <a:ln/>
        </p:spPr>
      </p:sp>
      <p:sp>
        <p:nvSpPr>
          <p:cNvPr id="247811" name="Rectangle 3">
            <a:extLst>
              <a:ext uri="{FF2B5EF4-FFF2-40B4-BE49-F238E27FC236}">
                <a16:creationId xmlns:a16="http://schemas.microsoft.com/office/drawing/2014/main" id="{CE490E5C-0ADA-45D0-B80A-395AEE9EE873}"/>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FA5DB85-95BB-461D-9A3C-6FB75B5CF6B4}"/>
              </a:ext>
            </a:extLst>
          </p:cNvPr>
          <p:cNvSpPr>
            <a:spLocks noGrp="1" noChangeArrowheads="1"/>
          </p:cNvSpPr>
          <p:nvPr>
            <p:ph type="sldNum" sz="quarter" idx="5"/>
          </p:nvPr>
        </p:nvSpPr>
        <p:spPr>
          <a:ln/>
        </p:spPr>
        <p:txBody>
          <a:bodyPr/>
          <a:lstStyle/>
          <a:p>
            <a:fld id="{B744E1B5-DDA8-4E39-8680-A590233330DA}" type="slidenum">
              <a:rPr lang="es-PR" altLang="en-US"/>
              <a:pPr/>
              <a:t>60</a:t>
            </a:fld>
            <a:endParaRPr lang="es-PR" altLang="en-US"/>
          </a:p>
        </p:txBody>
      </p:sp>
      <p:sp>
        <p:nvSpPr>
          <p:cNvPr id="248834" name="Rectangle 2">
            <a:extLst>
              <a:ext uri="{FF2B5EF4-FFF2-40B4-BE49-F238E27FC236}">
                <a16:creationId xmlns:a16="http://schemas.microsoft.com/office/drawing/2014/main" id="{60FA2E84-64DB-4729-9D55-0F9BFDA4104B}"/>
              </a:ext>
            </a:extLst>
          </p:cNvPr>
          <p:cNvSpPr>
            <a:spLocks noRot="1" noChangeArrowheads="1" noTextEdit="1"/>
          </p:cNvSpPr>
          <p:nvPr>
            <p:ph type="sldImg"/>
          </p:nvPr>
        </p:nvSpPr>
        <p:spPr>
          <a:ln/>
        </p:spPr>
      </p:sp>
      <p:sp>
        <p:nvSpPr>
          <p:cNvPr id="248835" name="Rectangle 3">
            <a:extLst>
              <a:ext uri="{FF2B5EF4-FFF2-40B4-BE49-F238E27FC236}">
                <a16:creationId xmlns:a16="http://schemas.microsoft.com/office/drawing/2014/main" id="{B676CAF7-0216-48E5-AD24-162BB3AF0D6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5A5F768-0A86-426C-89D0-0B26DF15E0B1}"/>
              </a:ext>
            </a:extLst>
          </p:cNvPr>
          <p:cNvSpPr>
            <a:spLocks noGrp="1" noChangeArrowheads="1"/>
          </p:cNvSpPr>
          <p:nvPr>
            <p:ph type="sldNum" sz="quarter" idx="5"/>
          </p:nvPr>
        </p:nvSpPr>
        <p:spPr>
          <a:ln/>
        </p:spPr>
        <p:txBody>
          <a:bodyPr/>
          <a:lstStyle/>
          <a:p>
            <a:fld id="{3DE7403D-D01E-4A67-B84E-D979763BF078}" type="slidenum">
              <a:rPr lang="es-PR" altLang="en-US"/>
              <a:pPr/>
              <a:t>61</a:t>
            </a:fld>
            <a:endParaRPr lang="es-PR" altLang="en-US"/>
          </a:p>
        </p:txBody>
      </p:sp>
      <p:sp>
        <p:nvSpPr>
          <p:cNvPr id="249858" name="Rectangle 2">
            <a:extLst>
              <a:ext uri="{FF2B5EF4-FFF2-40B4-BE49-F238E27FC236}">
                <a16:creationId xmlns:a16="http://schemas.microsoft.com/office/drawing/2014/main" id="{E2ABC296-AFEE-4891-98D1-7AA4978A76AC}"/>
              </a:ext>
            </a:extLst>
          </p:cNvPr>
          <p:cNvSpPr>
            <a:spLocks noRot="1" noChangeArrowheads="1" noTextEdit="1"/>
          </p:cNvSpPr>
          <p:nvPr>
            <p:ph type="sldImg"/>
          </p:nvPr>
        </p:nvSpPr>
        <p:spPr>
          <a:ln/>
        </p:spPr>
      </p:sp>
      <p:sp>
        <p:nvSpPr>
          <p:cNvPr id="249859" name="Rectangle 3">
            <a:extLst>
              <a:ext uri="{FF2B5EF4-FFF2-40B4-BE49-F238E27FC236}">
                <a16:creationId xmlns:a16="http://schemas.microsoft.com/office/drawing/2014/main" id="{43DFAFFC-9073-4F57-A925-F90B936D8FB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69D91FF-7F4D-44E3-9F74-2AED9493EEEF}"/>
              </a:ext>
            </a:extLst>
          </p:cNvPr>
          <p:cNvSpPr>
            <a:spLocks noGrp="1" noChangeArrowheads="1"/>
          </p:cNvSpPr>
          <p:nvPr>
            <p:ph type="sldNum" sz="quarter" idx="5"/>
          </p:nvPr>
        </p:nvSpPr>
        <p:spPr>
          <a:ln/>
        </p:spPr>
        <p:txBody>
          <a:bodyPr/>
          <a:lstStyle/>
          <a:p>
            <a:fld id="{1D193C97-022A-4F39-974E-EF71B6838E69}" type="slidenum">
              <a:rPr lang="es-PR" altLang="en-US"/>
              <a:pPr/>
              <a:t>62</a:t>
            </a:fld>
            <a:endParaRPr lang="es-PR" altLang="en-US"/>
          </a:p>
        </p:txBody>
      </p:sp>
      <p:sp>
        <p:nvSpPr>
          <p:cNvPr id="250882" name="Rectangle 2">
            <a:extLst>
              <a:ext uri="{FF2B5EF4-FFF2-40B4-BE49-F238E27FC236}">
                <a16:creationId xmlns:a16="http://schemas.microsoft.com/office/drawing/2014/main" id="{75DA47D0-3FF8-4F4D-8550-A7FD6382EB9E}"/>
              </a:ext>
            </a:extLst>
          </p:cNvPr>
          <p:cNvSpPr>
            <a:spLocks noRot="1" noChangeArrowheads="1" noTextEdit="1"/>
          </p:cNvSpPr>
          <p:nvPr>
            <p:ph type="sldImg"/>
          </p:nvPr>
        </p:nvSpPr>
        <p:spPr>
          <a:ln/>
        </p:spPr>
      </p:sp>
      <p:sp>
        <p:nvSpPr>
          <p:cNvPr id="250883" name="Rectangle 3">
            <a:extLst>
              <a:ext uri="{FF2B5EF4-FFF2-40B4-BE49-F238E27FC236}">
                <a16:creationId xmlns:a16="http://schemas.microsoft.com/office/drawing/2014/main" id="{69FF5240-E1B2-424F-B6BC-252060A0F327}"/>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C8AB12F-F847-47EE-80FA-82C4BCF322B3}"/>
              </a:ext>
            </a:extLst>
          </p:cNvPr>
          <p:cNvSpPr>
            <a:spLocks noGrp="1" noChangeArrowheads="1"/>
          </p:cNvSpPr>
          <p:nvPr>
            <p:ph type="sldNum" sz="quarter" idx="5"/>
          </p:nvPr>
        </p:nvSpPr>
        <p:spPr>
          <a:ln/>
        </p:spPr>
        <p:txBody>
          <a:bodyPr/>
          <a:lstStyle/>
          <a:p>
            <a:fld id="{C99DC5DF-A492-4327-8785-33584C1EE6A8}" type="slidenum">
              <a:rPr lang="es-PR" altLang="en-US"/>
              <a:pPr/>
              <a:t>63</a:t>
            </a:fld>
            <a:endParaRPr lang="es-PR" altLang="en-US"/>
          </a:p>
        </p:txBody>
      </p:sp>
      <p:sp>
        <p:nvSpPr>
          <p:cNvPr id="251906" name="Rectangle 2">
            <a:extLst>
              <a:ext uri="{FF2B5EF4-FFF2-40B4-BE49-F238E27FC236}">
                <a16:creationId xmlns:a16="http://schemas.microsoft.com/office/drawing/2014/main" id="{A940C0FA-9B97-47B9-8629-D8D2AEE16CC3}"/>
              </a:ext>
            </a:extLst>
          </p:cNvPr>
          <p:cNvSpPr>
            <a:spLocks noRot="1" noChangeArrowheads="1" noTextEdit="1"/>
          </p:cNvSpPr>
          <p:nvPr>
            <p:ph type="sldImg"/>
          </p:nvPr>
        </p:nvSpPr>
        <p:spPr>
          <a:ln/>
        </p:spPr>
      </p:sp>
      <p:sp>
        <p:nvSpPr>
          <p:cNvPr id="251907" name="Rectangle 3">
            <a:extLst>
              <a:ext uri="{FF2B5EF4-FFF2-40B4-BE49-F238E27FC236}">
                <a16:creationId xmlns:a16="http://schemas.microsoft.com/office/drawing/2014/main" id="{8E802879-441A-402D-AE4F-1A8523EEDFE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7EBC4D0-66F8-4CDB-A226-178201729C24}"/>
              </a:ext>
            </a:extLst>
          </p:cNvPr>
          <p:cNvSpPr>
            <a:spLocks noGrp="1" noChangeArrowheads="1"/>
          </p:cNvSpPr>
          <p:nvPr>
            <p:ph type="sldNum" sz="quarter" idx="5"/>
          </p:nvPr>
        </p:nvSpPr>
        <p:spPr>
          <a:ln/>
        </p:spPr>
        <p:txBody>
          <a:bodyPr/>
          <a:lstStyle/>
          <a:p>
            <a:fld id="{C549172E-4DE9-4662-A132-AD1FB4DFF8B5}" type="slidenum">
              <a:rPr lang="es-PR" altLang="en-US"/>
              <a:pPr/>
              <a:t>64</a:t>
            </a:fld>
            <a:endParaRPr lang="es-PR" altLang="en-US"/>
          </a:p>
        </p:txBody>
      </p:sp>
      <p:sp>
        <p:nvSpPr>
          <p:cNvPr id="252930" name="Rectangle 2">
            <a:extLst>
              <a:ext uri="{FF2B5EF4-FFF2-40B4-BE49-F238E27FC236}">
                <a16:creationId xmlns:a16="http://schemas.microsoft.com/office/drawing/2014/main" id="{B9E7842F-1D87-4C6D-9EA7-190E03A2B2E3}"/>
              </a:ext>
            </a:extLst>
          </p:cNvPr>
          <p:cNvSpPr>
            <a:spLocks noRot="1" noChangeArrowheads="1" noTextEdit="1"/>
          </p:cNvSpPr>
          <p:nvPr>
            <p:ph type="sldImg"/>
          </p:nvPr>
        </p:nvSpPr>
        <p:spPr>
          <a:ln/>
        </p:spPr>
      </p:sp>
      <p:sp>
        <p:nvSpPr>
          <p:cNvPr id="252931" name="Rectangle 3">
            <a:extLst>
              <a:ext uri="{FF2B5EF4-FFF2-40B4-BE49-F238E27FC236}">
                <a16:creationId xmlns:a16="http://schemas.microsoft.com/office/drawing/2014/main" id="{75E68F17-56DC-4A8B-A33D-49A99A924030}"/>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682BC37-43AD-4D9F-8DB2-0F34B364AAD2}"/>
              </a:ext>
            </a:extLst>
          </p:cNvPr>
          <p:cNvSpPr>
            <a:spLocks noGrp="1" noChangeArrowheads="1"/>
          </p:cNvSpPr>
          <p:nvPr>
            <p:ph type="sldNum" sz="quarter" idx="5"/>
          </p:nvPr>
        </p:nvSpPr>
        <p:spPr>
          <a:ln/>
        </p:spPr>
        <p:txBody>
          <a:bodyPr/>
          <a:lstStyle/>
          <a:p>
            <a:fld id="{F40F4F99-38CB-41F6-86A5-67A25A4C111C}" type="slidenum">
              <a:rPr lang="es-PR" altLang="en-US"/>
              <a:pPr/>
              <a:t>65</a:t>
            </a:fld>
            <a:endParaRPr lang="es-PR" altLang="en-US"/>
          </a:p>
        </p:txBody>
      </p:sp>
      <p:sp>
        <p:nvSpPr>
          <p:cNvPr id="253954" name="Rectangle 2">
            <a:extLst>
              <a:ext uri="{FF2B5EF4-FFF2-40B4-BE49-F238E27FC236}">
                <a16:creationId xmlns:a16="http://schemas.microsoft.com/office/drawing/2014/main" id="{C187C048-07C2-463C-B6A9-F55EDC82016C}"/>
              </a:ext>
            </a:extLst>
          </p:cNvPr>
          <p:cNvSpPr>
            <a:spLocks noRot="1" noChangeArrowheads="1" noTextEdit="1"/>
          </p:cNvSpPr>
          <p:nvPr>
            <p:ph type="sldImg"/>
          </p:nvPr>
        </p:nvSpPr>
        <p:spPr>
          <a:ln/>
        </p:spPr>
      </p:sp>
      <p:sp>
        <p:nvSpPr>
          <p:cNvPr id="253955" name="Rectangle 3">
            <a:extLst>
              <a:ext uri="{FF2B5EF4-FFF2-40B4-BE49-F238E27FC236}">
                <a16:creationId xmlns:a16="http://schemas.microsoft.com/office/drawing/2014/main" id="{8818B4FF-1A5F-4427-A61A-322E7EC91AC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BCC0717-396D-4D6D-8E79-98669F0EA7D9}"/>
              </a:ext>
            </a:extLst>
          </p:cNvPr>
          <p:cNvSpPr>
            <a:spLocks noGrp="1" noChangeArrowheads="1"/>
          </p:cNvSpPr>
          <p:nvPr>
            <p:ph type="sldNum" sz="quarter" idx="5"/>
          </p:nvPr>
        </p:nvSpPr>
        <p:spPr>
          <a:ln/>
        </p:spPr>
        <p:txBody>
          <a:bodyPr/>
          <a:lstStyle/>
          <a:p>
            <a:fld id="{82242BE1-2976-482D-928D-AD54D26CE558}" type="slidenum">
              <a:rPr lang="es-PR" altLang="en-US"/>
              <a:pPr/>
              <a:t>66</a:t>
            </a:fld>
            <a:endParaRPr lang="es-PR" altLang="en-US"/>
          </a:p>
        </p:txBody>
      </p:sp>
      <p:sp>
        <p:nvSpPr>
          <p:cNvPr id="254978" name="Rectangle 2">
            <a:extLst>
              <a:ext uri="{FF2B5EF4-FFF2-40B4-BE49-F238E27FC236}">
                <a16:creationId xmlns:a16="http://schemas.microsoft.com/office/drawing/2014/main" id="{5F231D03-1DE3-46EA-9366-C57B7EB59522}"/>
              </a:ext>
            </a:extLst>
          </p:cNvPr>
          <p:cNvSpPr>
            <a:spLocks noRot="1" noChangeArrowheads="1" noTextEdit="1"/>
          </p:cNvSpPr>
          <p:nvPr>
            <p:ph type="sldImg"/>
          </p:nvPr>
        </p:nvSpPr>
        <p:spPr>
          <a:ln/>
        </p:spPr>
      </p:sp>
      <p:sp>
        <p:nvSpPr>
          <p:cNvPr id="254979" name="Rectangle 3">
            <a:extLst>
              <a:ext uri="{FF2B5EF4-FFF2-40B4-BE49-F238E27FC236}">
                <a16:creationId xmlns:a16="http://schemas.microsoft.com/office/drawing/2014/main" id="{5871E451-9F1D-4157-9D32-AB1D94E5953B}"/>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49506E7-41F9-49C9-A12C-E9E8F4A0BBCD}"/>
              </a:ext>
            </a:extLst>
          </p:cNvPr>
          <p:cNvSpPr>
            <a:spLocks noGrp="1" noChangeArrowheads="1"/>
          </p:cNvSpPr>
          <p:nvPr>
            <p:ph type="sldNum" sz="quarter" idx="5"/>
          </p:nvPr>
        </p:nvSpPr>
        <p:spPr>
          <a:ln/>
        </p:spPr>
        <p:txBody>
          <a:bodyPr/>
          <a:lstStyle/>
          <a:p>
            <a:fld id="{DD609239-9778-468C-817B-A3FC47271E74}" type="slidenum">
              <a:rPr lang="es-PR" altLang="en-US"/>
              <a:pPr/>
              <a:t>67</a:t>
            </a:fld>
            <a:endParaRPr lang="es-PR" altLang="en-US"/>
          </a:p>
        </p:txBody>
      </p:sp>
      <p:sp>
        <p:nvSpPr>
          <p:cNvPr id="256002" name="Rectangle 2">
            <a:extLst>
              <a:ext uri="{FF2B5EF4-FFF2-40B4-BE49-F238E27FC236}">
                <a16:creationId xmlns:a16="http://schemas.microsoft.com/office/drawing/2014/main" id="{D3D11E71-5CDE-485F-B38D-A82071798D44}"/>
              </a:ext>
            </a:extLst>
          </p:cNvPr>
          <p:cNvSpPr>
            <a:spLocks noRot="1" noChangeArrowheads="1" noTextEdit="1"/>
          </p:cNvSpPr>
          <p:nvPr>
            <p:ph type="sldImg"/>
          </p:nvPr>
        </p:nvSpPr>
        <p:spPr>
          <a:ln/>
        </p:spPr>
      </p:sp>
      <p:sp>
        <p:nvSpPr>
          <p:cNvPr id="256003" name="Rectangle 3">
            <a:extLst>
              <a:ext uri="{FF2B5EF4-FFF2-40B4-BE49-F238E27FC236}">
                <a16:creationId xmlns:a16="http://schemas.microsoft.com/office/drawing/2014/main" id="{725500E6-E798-4CB7-AEF0-F19A184CEEA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1DEC38E-D8E4-400A-8D04-427367E19836}"/>
              </a:ext>
            </a:extLst>
          </p:cNvPr>
          <p:cNvSpPr>
            <a:spLocks noGrp="1" noChangeArrowheads="1"/>
          </p:cNvSpPr>
          <p:nvPr>
            <p:ph type="sldNum" sz="quarter" idx="5"/>
          </p:nvPr>
        </p:nvSpPr>
        <p:spPr>
          <a:ln/>
        </p:spPr>
        <p:txBody>
          <a:bodyPr/>
          <a:lstStyle/>
          <a:p>
            <a:fld id="{7D942A8F-DAB9-4222-A1BA-E87F3090122C}" type="slidenum">
              <a:rPr lang="es-PR" altLang="en-US"/>
              <a:pPr/>
              <a:t>68</a:t>
            </a:fld>
            <a:endParaRPr lang="es-PR" altLang="en-US"/>
          </a:p>
        </p:txBody>
      </p:sp>
      <p:sp>
        <p:nvSpPr>
          <p:cNvPr id="257026" name="Rectangle 2">
            <a:extLst>
              <a:ext uri="{FF2B5EF4-FFF2-40B4-BE49-F238E27FC236}">
                <a16:creationId xmlns:a16="http://schemas.microsoft.com/office/drawing/2014/main" id="{612FB7CA-E31A-451E-8370-BFC1909925FB}"/>
              </a:ext>
            </a:extLst>
          </p:cNvPr>
          <p:cNvSpPr>
            <a:spLocks noRot="1" noChangeArrowheads="1" noTextEdit="1"/>
          </p:cNvSpPr>
          <p:nvPr>
            <p:ph type="sldImg"/>
          </p:nvPr>
        </p:nvSpPr>
        <p:spPr>
          <a:ln/>
        </p:spPr>
      </p:sp>
      <p:sp>
        <p:nvSpPr>
          <p:cNvPr id="257027" name="Rectangle 3">
            <a:extLst>
              <a:ext uri="{FF2B5EF4-FFF2-40B4-BE49-F238E27FC236}">
                <a16:creationId xmlns:a16="http://schemas.microsoft.com/office/drawing/2014/main" id="{DBA96CFD-3427-464C-8AD5-6271BA7937D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53172B2-354B-46B4-B642-4E5B7F302002}"/>
              </a:ext>
            </a:extLst>
          </p:cNvPr>
          <p:cNvSpPr>
            <a:spLocks noGrp="1" noChangeArrowheads="1"/>
          </p:cNvSpPr>
          <p:nvPr>
            <p:ph type="sldNum" sz="quarter" idx="5"/>
          </p:nvPr>
        </p:nvSpPr>
        <p:spPr>
          <a:ln/>
        </p:spPr>
        <p:txBody>
          <a:bodyPr/>
          <a:lstStyle/>
          <a:p>
            <a:fld id="{9EDA9929-788D-423C-95CB-22957783EF5D}" type="slidenum">
              <a:rPr lang="es-PR" altLang="en-US"/>
              <a:pPr/>
              <a:t>69</a:t>
            </a:fld>
            <a:endParaRPr lang="es-PR" altLang="en-US"/>
          </a:p>
        </p:txBody>
      </p:sp>
      <p:sp>
        <p:nvSpPr>
          <p:cNvPr id="258050" name="Rectangle 2">
            <a:extLst>
              <a:ext uri="{FF2B5EF4-FFF2-40B4-BE49-F238E27FC236}">
                <a16:creationId xmlns:a16="http://schemas.microsoft.com/office/drawing/2014/main" id="{44E57915-5002-4FBC-9675-1F320D550BA1}"/>
              </a:ext>
            </a:extLst>
          </p:cNvPr>
          <p:cNvSpPr>
            <a:spLocks noRot="1" noChangeArrowheads="1" noTextEdit="1"/>
          </p:cNvSpPr>
          <p:nvPr>
            <p:ph type="sldImg"/>
          </p:nvPr>
        </p:nvSpPr>
        <p:spPr>
          <a:ln/>
        </p:spPr>
      </p:sp>
      <p:sp>
        <p:nvSpPr>
          <p:cNvPr id="258051" name="Rectangle 3">
            <a:extLst>
              <a:ext uri="{FF2B5EF4-FFF2-40B4-BE49-F238E27FC236}">
                <a16:creationId xmlns:a16="http://schemas.microsoft.com/office/drawing/2014/main" id="{89EBBA4A-F6C9-47A1-8AE1-6F10EEBE015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7EDA851-572F-45A7-B21D-D6A22F7A0616}"/>
              </a:ext>
            </a:extLst>
          </p:cNvPr>
          <p:cNvSpPr>
            <a:spLocks noGrp="1" noChangeArrowheads="1"/>
          </p:cNvSpPr>
          <p:nvPr>
            <p:ph type="sldNum" sz="quarter" idx="5"/>
          </p:nvPr>
        </p:nvSpPr>
        <p:spPr>
          <a:ln/>
        </p:spPr>
        <p:txBody>
          <a:bodyPr/>
          <a:lstStyle/>
          <a:p>
            <a:fld id="{1CE04651-03B7-40EE-AC4B-2638914E7AFE}" type="slidenum">
              <a:rPr lang="es-PR" altLang="en-US"/>
              <a:pPr/>
              <a:t>70</a:t>
            </a:fld>
            <a:endParaRPr lang="es-PR" altLang="en-US"/>
          </a:p>
        </p:txBody>
      </p:sp>
      <p:sp>
        <p:nvSpPr>
          <p:cNvPr id="259074" name="Rectangle 2">
            <a:extLst>
              <a:ext uri="{FF2B5EF4-FFF2-40B4-BE49-F238E27FC236}">
                <a16:creationId xmlns:a16="http://schemas.microsoft.com/office/drawing/2014/main" id="{BCB14768-789B-49A2-8049-19678E3278EB}"/>
              </a:ext>
            </a:extLst>
          </p:cNvPr>
          <p:cNvSpPr>
            <a:spLocks noRot="1" noChangeArrowheads="1" noTextEdit="1"/>
          </p:cNvSpPr>
          <p:nvPr>
            <p:ph type="sldImg"/>
          </p:nvPr>
        </p:nvSpPr>
        <p:spPr>
          <a:ln/>
        </p:spPr>
      </p:sp>
      <p:sp>
        <p:nvSpPr>
          <p:cNvPr id="259075" name="Rectangle 3">
            <a:extLst>
              <a:ext uri="{FF2B5EF4-FFF2-40B4-BE49-F238E27FC236}">
                <a16:creationId xmlns:a16="http://schemas.microsoft.com/office/drawing/2014/main" id="{61D4F4C4-23EA-42A5-B255-5AC4405EB9CA}"/>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8D1CF5F-1E71-496A-B188-B6CC7C9BB4B0}"/>
              </a:ext>
            </a:extLst>
          </p:cNvPr>
          <p:cNvSpPr>
            <a:spLocks noGrp="1" noChangeArrowheads="1"/>
          </p:cNvSpPr>
          <p:nvPr>
            <p:ph type="sldNum" sz="quarter" idx="5"/>
          </p:nvPr>
        </p:nvSpPr>
        <p:spPr>
          <a:ln/>
        </p:spPr>
        <p:txBody>
          <a:bodyPr/>
          <a:lstStyle/>
          <a:p>
            <a:fld id="{27BB4823-50A7-4892-9323-4CD8E3470566}" type="slidenum">
              <a:rPr lang="es-PR" altLang="en-US"/>
              <a:pPr/>
              <a:t>71</a:t>
            </a:fld>
            <a:endParaRPr lang="es-PR" altLang="en-US"/>
          </a:p>
        </p:txBody>
      </p:sp>
      <p:sp>
        <p:nvSpPr>
          <p:cNvPr id="260098" name="Rectangle 2">
            <a:extLst>
              <a:ext uri="{FF2B5EF4-FFF2-40B4-BE49-F238E27FC236}">
                <a16:creationId xmlns:a16="http://schemas.microsoft.com/office/drawing/2014/main" id="{DC8A2498-263E-4704-87B1-DA1BE738C13B}"/>
              </a:ext>
            </a:extLst>
          </p:cNvPr>
          <p:cNvSpPr>
            <a:spLocks noRot="1" noChangeArrowheads="1" noTextEdit="1"/>
          </p:cNvSpPr>
          <p:nvPr>
            <p:ph type="sldImg"/>
          </p:nvPr>
        </p:nvSpPr>
        <p:spPr>
          <a:ln/>
        </p:spPr>
      </p:sp>
      <p:sp>
        <p:nvSpPr>
          <p:cNvPr id="260099" name="Rectangle 3">
            <a:extLst>
              <a:ext uri="{FF2B5EF4-FFF2-40B4-BE49-F238E27FC236}">
                <a16:creationId xmlns:a16="http://schemas.microsoft.com/office/drawing/2014/main" id="{C042408C-C5E6-4845-8661-4BC0001B4DB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77EF5F1-0B66-4084-A8ED-D5829CF91D63}"/>
              </a:ext>
            </a:extLst>
          </p:cNvPr>
          <p:cNvSpPr>
            <a:spLocks noGrp="1" noChangeArrowheads="1"/>
          </p:cNvSpPr>
          <p:nvPr>
            <p:ph type="sldNum" sz="quarter" idx="5"/>
          </p:nvPr>
        </p:nvSpPr>
        <p:spPr>
          <a:ln/>
        </p:spPr>
        <p:txBody>
          <a:bodyPr/>
          <a:lstStyle/>
          <a:p>
            <a:fld id="{4D898E75-45B5-4099-BDA5-6EF6C88FC975}" type="slidenum">
              <a:rPr lang="es-PR" altLang="en-US"/>
              <a:pPr/>
              <a:t>72</a:t>
            </a:fld>
            <a:endParaRPr lang="es-PR" altLang="en-US"/>
          </a:p>
        </p:txBody>
      </p:sp>
      <p:sp>
        <p:nvSpPr>
          <p:cNvPr id="261122" name="Rectangle 2">
            <a:extLst>
              <a:ext uri="{FF2B5EF4-FFF2-40B4-BE49-F238E27FC236}">
                <a16:creationId xmlns:a16="http://schemas.microsoft.com/office/drawing/2014/main" id="{FB5CEB70-0B41-48CE-906F-27D01B1E9F54}"/>
              </a:ext>
            </a:extLst>
          </p:cNvPr>
          <p:cNvSpPr>
            <a:spLocks noRot="1" noChangeArrowheads="1" noTextEdit="1"/>
          </p:cNvSpPr>
          <p:nvPr>
            <p:ph type="sldImg"/>
          </p:nvPr>
        </p:nvSpPr>
        <p:spPr>
          <a:ln/>
        </p:spPr>
      </p:sp>
      <p:sp>
        <p:nvSpPr>
          <p:cNvPr id="261123" name="Rectangle 3">
            <a:extLst>
              <a:ext uri="{FF2B5EF4-FFF2-40B4-BE49-F238E27FC236}">
                <a16:creationId xmlns:a16="http://schemas.microsoft.com/office/drawing/2014/main" id="{B0B1F10A-7626-4D6E-9178-6648B5CEA87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EF1D66E-02F2-4927-A04C-FC9EB81A7D5D}"/>
              </a:ext>
            </a:extLst>
          </p:cNvPr>
          <p:cNvSpPr>
            <a:spLocks noGrp="1" noChangeArrowheads="1"/>
          </p:cNvSpPr>
          <p:nvPr>
            <p:ph type="sldNum" sz="quarter" idx="5"/>
          </p:nvPr>
        </p:nvSpPr>
        <p:spPr>
          <a:ln/>
        </p:spPr>
        <p:txBody>
          <a:bodyPr/>
          <a:lstStyle/>
          <a:p>
            <a:fld id="{C153B090-A8DC-4EC5-98D2-B1E98608D152}" type="slidenum">
              <a:rPr lang="es-PR" altLang="en-US"/>
              <a:pPr/>
              <a:t>73</a:t>
            </a:fld>
            <a:endParaRPr lang="es-PR" altLang="en-US"/>
          </a:p>
        </p:txBody>
      </p:sp>
      <p:sp>
        <p:nvSpPr>
          <p:cNvPr id="262146" name="Rectangle 2">
            <a:extLst>
              <a:ext uri="{FF2B5EF4-FFF2-40B4-BE49-F238E27FC236}">
                <a16:creationId xmlns:a16="http://schemas.microsoft.com/office/drawing/2014/main" id="{78A99C46-DE72-4A28-A3E0-B47835D21A7A}"/>
              </a:ext>
            </a:extLst>
          </p:cNvPr>
          <p:cNvSpPr>
            <a:spLocks noRot="1" noChangeArrowheads="1" noTextEdit="1"/>
          </p:cNvSpPr>
          <p:nvPr>
            <p:ph type="sldImg"/>
          </p:nvPr>
        </p:nvSpPr>
        <p:spPr>
          <a:ln/>
        </p:spPr>
      </p:sp>
      <p:sp>
        <p:nvSpPr>
          <p:cNvPr id="262147" name="Rectangle 3">
            <a:extLst>
              <a:ext uri="{FF2B5EF4-FFF2-40B4-BE49-F238E27FC236}">
                <a16:creationId xmlns:a16="http://schemas.microsoft.com/office/drawing/2014/main" id="{41EDFE03-B871-42D4-A63C-ED574BA342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6280A04-30E6-434C-89FE-2C8E1FF77C6A}"/>
              </a:ext>
            </a:extLst>
          </p:cNvPr>
          <p:cNvSpPr>
            <a:spLocks noGrp="1" noChangeArrowheads="1"/>
          </p:cNvSpPr>
          <p:nvPr>
            <p:ph type="sldNum" sz="quarter" idx="5"/>
          </p:nvPr>
        </p:nvSpPr>
        <p:spPr>
          <a:ln/>
        </p:spPr>
        <p:txBody>
          <a:bodyPr/>
          <a:lstStyle/>
          <a:p>
            <a:fld id="{A8561CD4-376D-46BC-99D3-7A14215F9195}" type="slidenum">
              <a:rPr lang="es-PR" altLang="en-US"/>
              <a:pPr/>
              <a:t>74</a:t>
            </a:fld>
            <a:endParaRPr lang="es-PR" altLang="en-US"/>
          </a:p>
        </p:txBody>
      </p:sp>
      <p:sp>
        <p:nvSpPr>
          <p:cNvPr id="263170" name="Rectangle 2">
            <a:extLst>
              <a:ext uri="{FF2B5EF4-FFF2-40B4-BE49-F238E27FC236}">
                <a16:creationId xmlns:a16="http://schemas.microsoft.com/office/drawing/2014/main" id="{B9408080-480A-44DF-8259-247CBA50B7C5}"/>
              </a:ext>
            </a:extLst>
          </p:cNvPr>
          <p:cNvSpPr>
            <a:spLocks noRot="1" noChangeArrowheads="1" noTextEdit="1"/>
          </p:cNvSpPr>
          <p:nvPr>
            <p:ph type="sldImg"/>
          </p:nvPr>
        </p:nvSpPr>
        <p:spPr>
          <a:ln/>
        </p:spPr>
      </p:sp>
      <p:sp>
        <p:nvSpPr>
          <p:cNvPr id="263171" name="Rectangle 3">
            <a:extLst>
              <a:ext uri="{FF2B5EF4-FFF2-40B4-BE49-F238E27FC236}">
                <a16:creationId xmlns:a16="http://schemas.microsoft.com/office/drawing/2014/main" id="{453D78F0-9E92-470F-BDB6-E0CF5753FD0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198FEA5-E9C4-43A9-B97E-8BE109CC9EA4}"/>
              </a:ext>
            </a:extLst>
          </p:cNvPr>
          <p:cNvSpPr>
            <a:spLocks noGrp="1" noChangeArrowheads="1"/>
          </p:cNvSpPr>
          <p:nvPr>
            <p:ph type="sldNum" sz="quarter" idx="5"/>
          </p:nvPr>
        </p:nvSpPr>
        <p:spPr>
          <a:ln/>
        </p:spPr>
        <p:txBody>
          <a:bodyPr/>
          <a:lstStyle/>
          <a:p>
            <a:fld id="{E092E54C-04DD-4671-9878-F444A1B28A85}" type="slidenum">
              <a:rPr lang="es-PR" altLang="en-US"/>
              <a:pPr/>
              <a:t>75</a:t>
            </a:fld>
            <a:endParaRPr lang="es-PR" altLang="en-US"/>
          </a:p>
        </p:txBody>
      </p:sp>
      <p:sp>
        <p:nvSpPr>
          <p:cNvPr id="264194" name="Rectangle 2">
            <a:extLst>
              <a:ext uri="{FF2B5EF4-FFF2-40B4-BE49-F238E27FC236}">
                <a16:creationId xmlns:a16="http://schemas.microsoft.com/office/drawing/2014/main" id="{A5A23A18-C3BD-4792-B349-D01F746E6ACC}"/>
              </a:ext>
            </a:extLst>
          </p:cNvPr>
          <p:cNvSpPr>
            <a:spLocks noRot="1" noChangeArrowheads="1" noTextEdit="1"/>
          </p:cNvSpPr>
          <p:nvPr>
            <p:ph type="sldImg"/>
          </p:nvPr>
        </p:nvSpPr>
        <p:spPr>
          <a:ln/>
        </p:spPr>
      </p:sp>
      <p:sp>
        <p:nvSpPr>
          <p:cNvPr id="264195" name="Rectangle 3">
            <a:extLst>
              <a:ext uri="{FF2B5EF4-FFF2-40B4-BE49-F238E27FC236}">
                <a16:creationId xmlns:a16="http://schemas.microsoft.com/office/drawing/2014/main" id="{26E48926-B661-4012-9A07-4F80C2568C26}"/>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7E6E51F-8D65-4560-8706-60CFB6C61968}"/>
              </a:ext>
            </a:extLst>
          </p:cNvPr>
          <p:cNvSpPr>
            <a:spLocks noGrp="1" noChangeArrowheads="1"/>
          </p:cNvSpPr>
          <p:nvPr>
            <p:ph type="sldNum" sz="quarter" idx="5"/>
          </p:nvPr>
        </p:nvSpPr>
        <p:spPr>
          <a:ln/>
        </p:spPr>
        <p:txBody>
          <a:bodyPr/>
          <a:lstStyle/>
          <a:p>
            <a:fld id="{B912F688-6099-4470-875C-3E078D8CF7B1}" type="slidenum">
              <a:rPr lang="es-PR" altLang="en-US"/>
              <a:pPr/>
              <a:t>76</a:t>
            </a:fld>
            <a:endParaRPr lang="es-PR" altLang="en-US"/>
          </a:p>
        </p:txBody>
      </p:sp>
      <p:sp>
        <p:nvSpPr>
          <p:cNvPr id="265218" name="Rectangle 2">
            <a:extLst>
              <a:ext uri="{FF2B5EF4-FFF2-40B4-BE49-F238E27FC236}">
                <a16:creationId xmlns:a16="http://schemas.microsoft.com/office/drawing/2014/main" id="{E4BEC07E-81B9-423E-AC21-601870C1E27E}"/>
              </a:ext>
            </a:extLst>
          </p:cNvPr>
          <p:cNvSpPr>
            <a:spLocks noRot="1" noChangeArrowheads="1" noTextEdit="1"/>
          </p:cNvSpPr>
          <p:nvPr>
            <p:ph type="sldImg"/>
          </p:nvPr>
        </p:nvSpPr>
        <p:spPr>
          <a:ln/>
        </p:spPr>
      </p:sp>
      <p:sp>
        <p:nvSpPr>
          <p:cNvPr id="265219" name="Rectangle 3">
            <a:extLst>
              <a:ext uri="{FF2B5EF4-FFF2-40B4-BE49-F238E27FC236}">
                <a16:creationId xmlns:a16="http://schemas.microsoft.com/office/drawing/2014/main" id="{E5F57289-66F4-40BA-ACC8-9B69C7E51A6C}"/>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7DD0D0D-F846-48CD-BC99-3C8A93760FFC}"/>
              </a:ext>
            </a:extLst>
          </p:cNvPr>
          <p:cNvSpPr>
            <a:spLocks noGrp="1" noChangeArrowheads="1"/>
          </p:cNvSpPr>
          <p:nvPr>
            <p:ph type="sldNum" sz="quarter" idx="5"/>
          </p:nvPr>
        </p:nvSpPr>
        <p:spPr>
          <a:ln/>
        </p:spPr>
        <p:txBody>
          <a:bodyPr/>
          <a:lstStyle/>
          <a:p>
            <a:fld id="{3D18761C-8CF0-4C3F-B7B8-2CC76E29941A}" type="slidenum">
              <a:rPr lang="es-PR" altLang="en-US"/>
              <a:pPr/>
              <a:t>77</a:t>
            </a:fld>
            <a:endParaRPr lang="es-PR" altLang="en-US"/>
          </a:p>
        </p:txBody>
      </p:sp>
      <p:sp>
        <p:nvSpPr>
          <p:cNvPr id="266242" name="Rectangle 2">
            <a:extLst>
              <a:ext uri="{FF2B5EF4-FFF2-40B4-BE49-F238E27FC236}">
                <a16:creationId xmlns:a16="http://schemas.microsoft.com/office/drawing/2014/main" id="{DB1CF2AF-0F00-45EB-9887-D42AF5132E83}"/>
              </a:ext>
            </a:extLst>
          </p:cNvPr>
          <p:cNvSpPr>
            <a:spLocks noRot="1" noChangeArrowheads="1" noTextEdit="1"/>
          </p:cNvSpPr>
          <p:nvPr>
            <p:ph type="sldImg"/>
          </p:nvPr>
        </p:nvSpPr>
        <p:spPr>
          <a:ln/>
        </p:spPr>
      </p:sp>
      <p:sp>
        <p:nvSpPr>
          <p:cNvPr id="266243" name="Rectangle 3">
            <a:extLst>
              <a:ext uri="{FF2B5EF4-FFF2-40B4-BE49-F238E27FC236}">
                <a16:creationId xmlns:a16="http://schemas.microsoft.com/office/drawing/2014/main" id="{35C6C5DB-ABC1-450D-A4D8-26850AA7C8C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0ECE79D-F819-4C11-839F-9C1B5BDF2B47}"/>
              </a:ext>
            </a:extLst>
          </p:cNvPr>
          <p:cNvSpPr>
            <a:spLocks noGrp="1" noChangeArrowheads="1"/>
          </p:cNvSpPr>
          <p:nvPr>
            <p:ph type="sldNum" sz="quarter" idx="5"/>
          </p:nvPr>
        </p:nvSpPr>
        <p:spPr>
          <a:ln/>
        </p:spPr>
        <p:txBody>
          <a:bodyPr/>
          <a:lstStyle/>
          <a:p>
            <a:fld id="{EEBCB373-02F5-4B95-970B-02E9F93CB6FD}" type="slidenum">
              <a:rPr lang="es-PR" altLang="en-US"/>
              <a:pPr/>
              <a:t>78</a:t>
            </a:fld>
            <a:endParaRPr lang="es-PR" altLang="en-US"/>
          </a:p>
        </p:txBody>
      </p:sp>
      <p:sp>
        <p:nvSpPr>
          <p:cNvPr id="267266" name="Rectangle 2">
            <a:extLst>
              <a:ext uri="{FF2B5EF4-FFF2-40B4-BE49-F238E27FC236}">
                <a16:creationId xmlns:a16="http://schemas.microsoft.com/office/drawing/2014/main" id="{E18F1B2D-825D-471B-A3CC-65C4956AF0F3}"/>
              </a:ext>
            </a:extLst>
          </p:cNvPr>
          <p:cNvSpPr>
            <a:spLocks noRot="1" noChangeArrowheads="1" noTextEdit="1"/>
          </p:cNvSpPr>
          <p:nvPr>
            <p:ph type="sldImg"/>
          </p:nvPr>
        </p:nvSpPr>
        <p:spPr>
          <a:ln/>
        </p:spPr>
      </p:sp>
      <p:sp>
        <p:nvSpPr>
          <p:cNvPr id="267267" name="Rectangle 3">
            <a:extLst>
              <a:ext uri="{FF2B5EF4-FFF2-40B4-BE49-F238E27FC236}">
                <a16:creationId xmlns:a16="http://schemas.microsoft.com/office/drawing/2014/main" id="{E805600D-FAE9-415C-A47D-75E8F1F63BDD}"/>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1043E1C-F49A-437E-A0FD-FBBA81A8796E}"/>
              </a:ext>
            </a:extLst>
          </p:cNvPr>
          <p:cNvSpPr>
            <a:spLocks noGrp="1" noChangeArrowheads="1"/>
          </p:cNvSpPr>
          <p:nvPr>
            <p:ph type="sldNum" sz="quarter" idx="5"/>
          </p:nvPr>
        </p:nvSpPr>
        <p:spPr>
          <a:ln/>
        </p:spPr>
        <p:txBody>
          <a:bodyPr/>
          <a:lstStyle/>
          <a:p>
            <a:fld id="{2C4E91E8-FBF8-49FD-9B38-BC7C8FA0CD53}" type="slidenum">
              <a:rPr lang="es-PR" altLang="en-US"/>
              <a:pPr/>
              <a:t>79</a:t>
            </a:fld>
            <a:endParaRPr lang="es-PR" altLang="en-US"/>
          </a:p>
        </p:txBody>
      </p:sp>
      <p:sp>
        <p:nvSpPr>
          <p:cNvPr id="268290" name="Rectangle 2">
            <a:extLst>
              <a:ext uri="{FF2B5EF4-FFF2-40B4-BE49-F238E27FC236}">
                <a16:creationId xmlns:a16="http://schemas.microsoft.com/office/drawing/2014/main" id="{185E1148-FBDC-45FF-BE84-90E5558FD8FD}"/>
              </a:ext>
            </a:extLst>
          </p:cNvPr>
          <p:cNvSpPr>
            <a:spLocks noRot="1" noChangeArrowheads="1" noTextEdit="1"/>
          </p:cNvSpPr>
          <p:nvPr>
            <p:ph type="sldImg"/>
          </p:nvPr>
        </p:nvSpPr>
        <p:spPr>
          <a:ln/>
        </p:spPr>
      </p:sp>
      <p:sp>
        <p:nvSpPr>
          <p:cNvPr id="268291" name="Rectangle 3">
            <a:extLst>
              <a:ext uri="{FF2B5EF4-FFF2-40B4-BE49-F238E27FC236}">
                <a16:creationId xmlns:a16="http://schemas.microsoft.com/office/drawing/2014/main" id="{930B18B7-C81B-44CD-A310-1FDD9D7AE5C4}"/>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7E8F4E0-B4E8-4CD0-AF96-9BFD5525654A}"/>
              </a:ext>
            </a:extLst>
          </p:cNvPr>
          <p:cNvSpPr>
            <a:spLocks noGrp="1" noChangeArrowheads="1"/>
          </p:cNvSpPr>
          <p:nvPr>
            <p:ph type="sldNum" sz="quarter" idx="5"/>
          </p:nvPr>
        </p:nvSpPr>
        <p:spPr>
          <a:ln/>
        </p:spPr>
        <p:txBody>
          <a:bodyPr/>
          <a:lstStyle/>
          <a:p>
            <a:fld id="{493D91C8-F908-49D2-8AA6-BE2FE97D1484}" type="slidenum">
              <a:rPr lang="es-PR" altLang="en-US"/>
              <a:pPr/>
              <a:t>80</a:t>
            </a:fld>
            <a:endParaRPr lang="es-PR" altLang="en-US"/>
          </a:p>
        </p:txBody>
      </p:sp>
      <p:sp>
        <p:nvSpPr>
          <p:cNvPr id="269314" name="Rectangle 2">
            <a:extLst>
              <a:ext uri="{FF2B5EF4-FFF2-40B4-BE49-F238E27FC236}">
                <a16:creationId xmlns:a16="http://schemas.microsoft.com/office/drawing/2014/main" id="{601EF799-3650-4D88-A3B0-0B82FDA3C535}"/>
              </a:ext>
            </a:extLst>
          </p:cNvPr>
          <p:cNvSpPr>
            <a:spLocks noRot="1" noChangeArrowheads="1" noTextEdit="1"/>
          </p:cNvSpPr>
          <p:nvPr>
            <p:ph type="sldImg"/>
          </p:nvPr>
        </p:nvSpPr>
        <p:spPr>
          <a:ln/>
        </p:spPr>
      </p:sp>
      <p:sp>
        <p:nvSpPr>
          <p:cNvPr id="269315" name="Rectangle 3">
            <a:extLst>
              <a:ext uri="{FF2B5EF4-FFF2-40B4-BE49-F238E27FC236}">
                <a16:creationId xmlns:a16="http://schemas.microsoft.com/office/drawing/2014/main" id="{687723D6-A14E-4E15-B88E-C8A33A87FFE5}"/>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410BF7D-343E-4232-8271-985E29CD525A}"/>
              </a:ext>
            </a:extLst>
          </p:cNvPr>
          <p:cNvSpPr>
            <a:spLocks noGrp="1" noChangeArrowheads="1"/>
          </p:cNvSpPr>
          <p:nvPr>
            <p:ph type="sldNum" sz="quarter" idx="5"/>
          </p:nvPr>
        </p:nvSpPr>
        <p:spPr>
          <a:ln/>
        </p:spPr>
        <p:txBody>
          <a:bodyPr/>
          <a:lstStyle/>
          <a:p>
            <a:fld id="{1E97DB4F-4990-4201-BE59-A954F30067F6}" type="slidenum">
              <a:rPr lang="es-PR" altLang="en-US"/>
              <a:pPr/>
              <a:t>81</a:t>
            </a:fld>
            <a:endParaRPr lang="es-PR" altLang="en-US"/>
          </a:p>
        </p:txBody>
      </p:sp>
      <p:sp>
        <p:nvSpPr>
          <p:cNvPr id="270338" name="Rectangle 2">
            <a:extLst>
              <a:ext uri="{FF2B5EF4-FFF2-40B4-BE49-F238E27FC236}">
                <a16:creationId xmlns:a16="http://schemas.microsoft.com/office/drawing/2014/main" id="{8D474324-9A9B-4143-8585-366DF8DAE6EC}"/>
              </a:ext>
            </a:extLst>
          </p:cNvPr>
          <p:cNvSpPr>
            <a:spLocks noRot="1" noChangeArrowheads="1" noTextEdit="1"/>
          </p:cNvSpPr>
          <p:nvPr>
            <p:ph type="sldImg"/>
          </p:nvPr>
        </p:nvSpPr>
        <p:spPr>
          <a:ln/>
        </p:spPr>
      </p:sp>
      <p:sp>
        <p:nvSpPr>
          <p:cNvPr id="270339" name="Rectangle 3">
            <a:extLst>
              <a:ext uri="{FF2B5EF4-FFF2-40B4-BE49-F238E27FC236}">
                <a16:creationId xmlns:a16="http://schemas.microsoft.com/office/drawing/2014/main" id="{1C960AF9-5386-4676-89DC-3018AF855E6F}"/>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69CAD3C-2E9C-43DC-9EA1-EE7A25620B7E}"/>
              </a:ext>
            </a:extLst>
          </p:cNvPr>
          <p:cNvSpPr>
            <a:spLocks noGrp="1" noChangeArrowheads="1"/>
          </p:cNvSpPr>
          <p:nvPr>
            <p:ph type="sldNum" sz="quarter" idx="5"/>
          </p:nvPr>
        </p:nvSpPr>
        <p:spPr>
          <a:ln/>
        </p:spPr>
        <p:txBody>
          <a:bodyPr/>
          <a:lstStyle/>
          <a:p>
            <a:fld id="{79FADC77-CA1E-47FE-A0ED-21B209092CDD}" type="slidenum">
              <a:rPr lang="es-PR" altLang="en-US"/>
              <a:pPr/>
              <a:t>82</a:t>
            </a:fld>
            <a:endParaRPr lang="es-PR" altLang="en-US"/>
          </a:p>
        </p:txBody>
      </p:sp>
      <p:sp>
        <p:nvSpPr>
          <p:cNvPr id="271362" name="Rectangle 2">
            <a:extLst>
              <a:ext uri="{FF2B5EF4-FFF2-40B4-BE49-F238E27FC236}">
                <a16:creationId xmlns:a16="http://schemas.microsoft.com/office/drawing/2014/main" id="{644946F2-4750-48FB-A33F-3106472B608A}"/>
              </a:ext>
            </a:extLst>
          </p:cNvPr>
          <p:cNvSpPr>
            <a:spLocks noRot="1" noChangeArrowheads="1" noTextEdit="1"/>
          </p:cNvSpPr>
          <p:nvPr>
            <p:ph type="sldImg"/>
          </p:nvPr>
        </p:nvSpPr>
        <p:spPr>
          <a:ln/>
        </p:spPr>
      </p:sp>
      <p:sp>
        <p:nvSpPr>
          <p:cNvPr id="271363" name="Rectangle 3">
            <a:extLst>
              <a:ext uri="{FF2B5EF4-FFF2-40B4-BE49-F238E27FC236}">
                <a16:creationId xmlns:a16="http://schemas.microsoft.com/office/drawing/2014/main" id="{4027B27A-B896-46C2-BDBB-23CB885AD289}"/>
              </a:ext>
            </a:extLst>
          </p:cNvPr>
          <p:cNvSpPr>
            <a:spLocks noGrp="1" noChangeArrowheads="1"/>
          </p:cNvSpPr>
          <p:nvPr>
            <p:ph type="body" idx="1"/>
          </p:nvPr>
        </p:nvSpPr>
        <p:spPr/>
        <p:txBody>
          <a:bodyPr/>
          <a:lstStyle/>
          <a:p>
            <a:endParaRPr lang="en-US"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C4A1F7A-46F3-4022-BC67-D741BAC57FB4}"/>
              </a:ext>
            </a:extLst>
          </p:cNvPr>
          <p:cNvSpPr>
            <a:spLocks noGrp="1" noChangeArrowheads="1"/>
          </p:cNvSpPr>
          <p:nvPr>
            <p:ph type="sldNum" sz="quarter" idx="5"/>
          </p:nvPr>
        </p:nvSpPr>
        <p:spPr>
          <a:ln/>
        </p:spPr>
        <p:txBody>
          <a:bodyPr/>
          <a:lstStyle/>
          <a:p>
            <a:fld id="{8E9DF172-ED49-4DFD-8EDF-3EADC7DDAD1C}" type="slidenum">
              <a:rPr lang="es-PR" altLang="en-US"/>
              <a:pPr/>
              <a:t>83</a:t>
            </a:fld>
            <a:endParaRPr lang="es-PR" altLang="en-US"/>
          </a:p>
        </p:txBody>
      </p:sp>
      <p:sp>
        <p:nvSpPr>
          <p:cNvPr id="272386" name="Rectangle 2">
            <a:extLst>
              <a:ext uri="{FF2B5EF4-FFF2-40B4-BE49-F238E27FC236}">
                <a16:creationId xmlns:a16="http://schemas.microsoft.com/office/drawing/2014/main" id="{CDEA087F-23B6-488C-AD48-1CDAF3023545}"/>
              </a:ext>
            </a:extLst>
          </p:cNvPr>
          <p:cNvSpPr>
            <a:spLocks noRot="1" noChangeArrowheads="1" noTextEdit="1"/>
          </p:cNvSpPr>
          <p:nvPr>
            <p:ph type="sldImg"/>
          </p:nvPr>
        </p:nvSpPr>
        <p:spPr>
          <a:ln/>
        </p:spPr>
      </p:sp>
      <p:sp>
        <p:nvSpPr>
          <p:cNvPr id="272387" name="Rectangle 3">
            <a:extLst>
              <a:ext uri="{FF2B5EF4-FFF2-40B4-BE49-F238E27FC236}">
                <a16:creationId xmlns:a16="http://schemas.microsoft.com/office/drawing/2014/main" id="{D814204D-8EA8-430B-A4B2-FACD052A24D3}"/>
              </a:ext>
            </a:extLst>
          </p:cNvPr>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9442" name="Group 2">
            <a:extLst>
              <a:ext uri="{FF2B5EF4-FFF2-40B4-BE49-F238E27FC236}">
                <a16:creationId xmlns:a16="http://schemas.microsoft.com/office/drawing/2014/main" id="{8F01DFDD-2619-4EBB-B1DC-5435BE84CFF9}"/>
              </a:ext>
            </a:extLst>
          </p:cNvPr>
          <p:cNvGrpSpPr>
            <a:grpSpLocks/>
          </p:cNvGrpSpPr>
          <p:nvPr/>
        </p:nvGrpSpPr>
        <p:grpSpPr bwMode="auto">
          <a:xfrm>
            <a:off x="0" y="2438400"/>
            <a:ext cx="9009063" cy="1052513"/>
            <a:chOff x="0" y="1536"/>
            <a:chExt cx="5675" cy="663"/>
          </a:xfrm>
        </p:grpSpPr>
        <p:grpSp>
          <p:nvGrpSpPr>
            <p:cNvPr id="189443" name="Group 3">
              <a:extLst>
                <a:ext uri="{FF2B5EF4-FFF2-40B4-BE49-F238E27FC236}">
                  <a16:creationId xmlns:a16="http://schemas.microsoft.com/office/drawing/2014/main" id="{C14FC882-669E-4DA2-86CF-4EDF07180F58}"/>
                </a:ext>
              </a:extLst>
            </p:cNvPr>
            <p:cNvGrpSpPr>
              <a:grpSpLocks/>
            </p:cNvGrpSpPr>
            <p:nvPr/>
          </p:nvGrpSpPr>
          <p:grpSpPr bwMode="auto">
            <a:xfrm>
              <a:off x="183" y="1604"/>
              <a:ext cx="448" cy="299"/>
              <a:chOff x="720" y="336"/>
              <a:chExt cx="624" cy="432"/>
            </a:xfrm>
          </p:grpSpPr>
          <p:sp>
            <p:nvSpPr>
              <p:cNvPr id="189444" name="Rectangle 4">
                <a:extLst>
                  <a:ext uri="{FF2B5EF4-FFF2-40B4-BE49-F238E27FC236}">
                    <a16:creationId xmlns:a16="http://schemas.microsoft.com/office/drawing/2014/main" id="{DD05CB27-6532-4255-A4AB-79C8449AA1F1}"/>
                  </a:ext>
                </a:extLst>
              </p:cNvPr>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89445" name="Rectangle 5">
                <a:extLst>
                  <a:ext uri="{FF2B5EF4-FFF2-40B4-BE49-F238E27FC236}">
                    <a16:creationId xmlns:a16="http://schemas.microsoft.com/office/drawing/2014/main" id="{3BDB53D5-90C7-48CA-9CE3-A0C469CBE3A3}"/>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grpSp>
        <p:grpSp>
          <p:nvGrpSpPr>
            <p:cNvPr id="189446" name="Group 6">
              <a:extLst>
                <a:ext uri="{FF2B5EF4-FFF2-40B4-BE49-F238E27FC236}">
                  <a16:creationId xmlns:a16="http://schemas.microsoft.com/office/drawing/2014/main" id="{C433E31C-1C51-4079-BA59-FE416291A666}"/>
                </a:ext>
              </a:extLst>
            </p:cNvPr>
            <p:cNvGrpSpPr>
              <a:grpSpLocks/>
            </p:cNvGrpSpPr>
            <p:nvPr/>
          </p:nvGrpSpPr>
          <p:grpSpPr bwMode="auto">
            <a:xfrm>
              <a:off x="261" y="1870"/>
              <a:ext cx="465" cy="299"/>
              <a:chOff x="912" y="2640"/>
              <a:chExt cx="672" cy="432"/>
            </a:xfrm>
          </p:grpSpPr>
          <p:sp>
            <p:nvSpPr>
              <p:cNvPr id="189447" name="Rectangle 7">
                <a:extLst>
                  <a:ext uri="{FF2B5EF4-FFF2-40B4-BE49-F238E27FC236}">
                    <a16:creationId xmlns:a16="http://schemas.microsoft.com/office/drawing/2014/main" id="{823528D3-3ECB-43D0-BB7B-6DDB8774845A}"/>
                  </a:ext>
                </a:extLst>
              </p:cNvPr>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89448" name="Rectangle 8">
                <a:extLst>
                  <a:ext uri="{FF2B5EF4-FFF2-40B4-BE49-F238E27FC236}">
                    <a16:creationId xmlns:a16="http://schemas.microsoft.com/office/drawing/2014/main" id="{4D381D01-8334-4B7A-A7BB-A74F6D3ABF93}"/>
                  </a:ext>
                </a:extLst>
              </p:cNvPr>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grpSp>
        <p:sp>
          <p:nvSpPr>
            <p:cNvPr id="189449" name="Rectangle 9">
              <a:extLst>
                <a:ext uri="{FF2B5EF4-FFF2-40B4-BE49-F238E27FC236}">
                  <a16:creationId xmlns:a16="http://schemas.microsoft.com/office/drawing/2014/main" id="{3C3F72EB-8580-48FF-9302-491C5CEBD39D}"/>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89450" name="Rectangle 10">
              <a:extLst>
                <a:ext uri="{FF2B5EF4-FFF2-40B4-BE49-F238E27FC236}">
                  <a16:creationId xmlns:a16="http://schemas.microsoft.com/office/drawing/2014/main" id="{E86CF8F9-55BC-4562-BD04-3A08B96AA217}"/>
                </a:ext>
              </a:extLst>
            </p:cNvPr>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sp>
          <p:nvSpPr>
            <p:cNvPr id="189451" name="Rectangle 11">
              <a:extLst>
                <a:ext uri="{FF2B5EF4-FFF2-40B4-BE49-F238E27FC236}">
                  <a16:creationId xmlns:a16="http://schemas.microsoft.com/office/drawing/2014/main" id="{D97D1964-0631-440E-B0F2-21FA14E3A63E}"/>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grpSp>
      <p:sp>
        <p:nvSpPr>
          <p:cNvPr id="189452" name="Rectangle 12">
            <a:extLst>
              <a:ext uri="{FF2B5EF4-FFF2-40B4-BE49-F238E27FC236}">
                <a16:creationId xmlns:a16="http://schemas.microsoft.com/office/drawing/2014/main" id="{D1372412-709E-4413-B6F6-A51D93BFF0CD}"/>
              </a:ext>
            </a:extLst>
          </p:cNvPr>
          <p:cNvSpPr>
            <a:spLocks noGrp="1" noChangeArrowheads="1"/>
          </p:cNvSpPr>
          <p:nvPr>
            <p:ph type="ctrTitle"/>
          </p:nvPr>
        </p:nvSpPr>
        <p:spPr>
          <a:xfrm>
            <a:off x="990600" y="1676400"/>
            <a:ext cx="7772400" cy="1462088"/>
          </a:xfrm>
        </p:spPr>
        <p:txBody>
          <a:bodyPr/>
          <a:lstStyle>
            <a:lvl1pPr>
              <a:defRPr/>
            </a:lvl1pPr>
          </a:lstStyle>
          <a:p>
            <a:pPr lvl="0"/>
            <a:r>
              <a:rPr lang="es-PR" altLang="en-US" noProof="0"/>
              <a:t>Click to edit Master title style</a:t>
            </a:r>
          </a:p>
        </p:txBody>
      </p:sp>
      <p:sp>
        <p:nvSpPr>
          <p:cNvPr id="189453" name="Rectangle 13">
            <a:extLst>
              <a:ext uri="{FF2B5EF4-FFF2-40B4-BE49-F238E27FC236}">
                <a16:creationId xmlns:a16="http://schemas.microsoft.com/office/drawing/2014/main" id="{E5142EEB-F7CA-4828-8381-A23EEB6522D7}"/>
              </a:ext>
            </a:extLst>
          </p:cNvPr>
          <p:cNvSpPr>
            <a:spLocks noGrp="1" noChangeArrowheads="1"/>
          </p:cNvSpPr>
          <p:nvPr>
            <p:ph type="subTitle" idx="1"/>
          </p:nvPr>
        </p:nvSpPr>
        <p:spPr>
          <a:xfrm>
            <a:off x="1371600" y="3886200"/>
            <a:ext cx="6400800" cy="1752600"/>
          </a:xfrm>
        </p:spPr>
        <p:txBody>
          <a:bodyPr/>
          <a:lstStyle>
            <a:lvl1pPr marL="0" indent="0" algn="ctr">
              <a:buFont typeface="Wingdings" panose="05000000000000000000" pitchFamily="2" charset="2"/>
              <a:buNone/>
              <a:defRPr/>
            </a:lvl1pPr>
          </a:lstStyle>
          <a:p>
            <a:pPr lvl="0"/>
            <a:r>
              <a:rPr lang="es-PR" altLang="en-US" noProof="0"/>
              <a:t>Click to edit Master subtitle style</a:t>
            </a:r>
          </a:p>
        </p:txBody>
      </p:sp>
      <p:sp>
        <p:nvSpPr>
          <p:cNvPr id="189454" name="Rectangle 14">
            <a:extLst>
              <a:ext uri="{FF2B5EF4-FFF2-40B4-BE49-F238E27FC236}">
                <a16:creationId xmlns:a16="http://schemas.microsoft.com/office/drawing/2014/main" id="{4C26609D-7102-44CC-BB69-A5172338229E}"/>
              </a:ext>
            </a:extLst>
          </p:cNvPr>
          <p:cNvSpPr>
            <a:spLocks noGrp="1" noChangeArrowheads="1"/>
          </p:cNvSpPr>
          <p:nvPr>
            <p:ph type="dt" sz="half" idx="2"/>
          </p:nvPr>
        </p:nvSpPr>
        <p:spPr/>
        <p:txBody>
          <a:bodyPr/>
          <a:lstStyle>
            <a:lvl1pPr>
              <a:defRPr/>
            </a:lvl1pPr>
          </a:lstStyle>
          <a:p>
            <a:r>
              <a:rPr lang="es-PR" altLang="en-US" dirty="0"/>
              <a:t>(787) 485-6586</a:t>
            </a:r>
          </a:p>
          <a:p>
            <a:r>
              <a:rPr lang="es-PR" altLang="en-US" dirty="0"/>
              <a:t>www.iglesiabiblicabautista.org</a:t>
            </a:r>
          </a:p>
        </p:txBody>
      </p:sp>
      <p:sp>
        <p:nvSpPr>
          <p:cNvPr id="189455" name="Rectangle 15">
            <a:extLst>
              <a:ext uri="{FF2B5EF4-FFF2-40B4-BE49-F238E27FC236}">
                <a16:creationId xmlns:a16="http://schemas.microsoft.com/office/drawing/2014/main" id="{2AF2C8B0-4ADD-4910-8D8B-5A1A9415F271}"/>
              </a:ext>
            </a:extLst>
          </p:cNvPr>
          <p:cNvSpPr>
            <a:spLocks noGrp="1" noChangeArrowheads="1"/>
          </p:cNvSpPr>
          <p:nvPr>
            <p:ph type="ftr" sz="quarter" idx="3"/>
          </p:nvPr>
        </p:nvSpPr>
        <p:spPr/>
        <p:txBody>
          <a:bodyPr/>
          <a:lstStyle>
            <a:lvl1pPr>
              <a:defRPr/>
            </a:lvl1pPr>
          </a:lstStyle>
          <a:p>
            <a:r>
              <a:rPr lang="es-PR" altLang="en-US"/>
              <a:t>Iglesia Bíblica Bautista de Aguadilla</a:t>
            </a:r>
          </a:p>
        </p:txBody>
      </p:sp>
      <p:sp>
        <p:nvSpPr>
          <p:cNvPr id="189456" name="Rectangle 16">
            <a:extLst>
              <a:ext uri="{FF2B5EF4-FFF2-40B4-BE49-F238E27FC236}">
                <a16:creationId xmlns:a16="http://schemas.microsoft.com/office/drawing/2014/main" id="{18373977-EEB5-49CC-8156-C238C084E706}"/>
              </a:ext>
            </a:extLst>
          </p:cNvPr>
          <p:cNvSpPr>
            <a:spLocks noGrp="1" noChangeArrowheads="1"/>
          </p:cNvSpPr>
          <p:nvPr>
            <p:ph type="sldNum" sz="quarter" idx="4"/>
          </p:nvPr>
        </p:nvSpPr>
        <p:spPr/>
        <p:txBody>
          <a:bodyPr/>
          <a:lstStyle>
            <a:lvl1pPr>
              <a:defRPr/>
            </a:lvl1pPr>
          </a:lstStyle>
          <a:p>
            <a:fld id="{A2A973AC-024B-4B92-8429-5E2121653261}" type="slidenum">
              <a:rPr lang="es-PR" altLang="en-US"/>
              <a:pPr/>
              <a:t>‹#›</a:t>
            </a:fld>
            <a:endParaRPr lang="es-PR" altLang="en-US"/>
          </a:p>
        </p:txBody>
      </p:sp>
      <p:sp>
        <p:nvSpPr>
          <p:cNvPr id="189457" name="Text Box 17">
            <a:hlinkClick r:id="rId2" action="ppaction://hlinksldjump"/>
            <a:extLst>
              <a:ext uri="{FF2B5EF4-FFF2-40B4-BE49-F238E27FC236}">
                <a16:creationId xmlns:a16="http://schemas.microsoft.com/office/drawing/2014/main" id="{BACDD271-1A26-4C8D-8952-E5F09A27B5A0}"/>
              </a:ext>
            </a:extLst>
          </p:cNvPr>
          <p:cNvSpPr txBox="1">
            <a:spLocks noChangeArrowheads="1"/>
          </p:cNvSpPr>
          <p:nvPr userDrawn="1"/>
        </p:nvSpPr>
        <p:spPr bwMode="auto">
          <a:xfrm>
            <a:off x="8350250" y="6491288"/>
            <a:ext cx="793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PR" altLang="en-US">
                <a:latin typeface="Arial" panose="020B0604020202020204" pitchFamily="34" charset="0"/>
              </a:rPr>
              <a:t>Índice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CA5C9-8F6F-450D-B65A-58FF58CF2124}"/>
              </a:ext>
            </a:extLst>
          </p:cNvPr>
          <p:cNvSpPr>
            <a:spLocks noGrp="1"/>
          </p:cNvSpPr>
          <p:nvPr>
            <p:ph type="title"/>
          </p:nvPr>
        </p:nvSpPr>
        <p:spPr/>
        <p:txBody>
          <a:bodyPr/>
          <a:lstStyle/>
          <a:p>
            <a:r>
              <a:rPr lang="en-US"/>
              <a:t>Click to edit Master title style</a:t>
            </a:r>
            <a:endParaRPr lang="es-PR"/>
          </a:p>
        </p:txBody>
      </p:sp>
      <p:sp>
        <p:nvSpPr>
          <p:cNvPr id="3" name="Content Placeholder 2">
            <a:extLst>
              <a:ext uri="{FF2B5EF4-FFF2-40B4-BE49-F238E27FC236}">
                <a16:creationId xmlns:a16="http://schemas.microsoft.com/office/drawing/2014/main" id="{EBB0BCCA-DA3A-482E-BAA8-FA577F7FF90F}"/>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C9E52855-8E0E-498E-87CD-4562E91FBA03}"/>
              </a:ext>
            </a:extLst>
          </p:cNvPr>
          <p:cNvSpPr>
            <a:spLocks noGrp="1"/>
          </p:cNvSpPr>
          <p:nvPr>
            <p:ph type="dt" sz="half" idx="10"/>
          </p:nvPr>
        </p:nvSpPr>
        <p:spPr/>
        <p:txBody>
          <a:bodyPr/>
          <a:lstStyle>
            <a:lvl1pPr>
              <a:defRPr/>
            </a:lvl1pPr>
          </a:lstStyle>
          <a:p>
            <a:r>
              <a:rPr lang="es-PR" altLang="en-US" dirty="0"/>
              <a:t>(787) 485-6586</a:t>
            </a:r>
          </a:p>
          <a:p>
            <a:r>
              <a:rPr lang="es-PR" altLang="en-US" dirty="0"/>
              <a:t>www.iglesiabiblicabautista.org</a:t>
            </a:r>
          </a:p>
        </p:txBody>
      </p:sp>
      <p:sp>
        <p:nvSpPr>
          <p:cNvPr id="5" name="Footer Placeholder 4">
            <a:extLst>
              <a:ext uri="{FF2B5EF4-FFF2-40B4-BE49-F238E27FC236}">
                <a16:creationId xmlns:a16="http://schemas.microsoft.com/office/drawing/2014/main" id="{ACB1FC2F-A649-4026-B87C-12C4182E7EEB}"/>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6" name="Slide Number Placeholder 5">
            <a:extLst>
              <a:ext uri="{FF2B5EF4-FFF2-40B4-BE49-F238E27FC236}">
                <a16:creationId xmlns:a16="http://schemas.microsoft.com/office/drawing/2014/main" id="{3284A31C-DF9D-4260-BDFB-352667844984}"/>
              </a:ext>
            </a:extLst>
          </p:cNvPr>
          <p:cNvSpPr>
            <a:spLocks noGrp="1"/>
          </p:cNvSpPr>
          <p:nvPr>
            <p:ph type="sldNum" sz="quarter" idx="12"/>
          </p:nvPr>
        </p:nvSpPr>
        <p:spPr>
          <a:xfrm>
            <a:off x="6553200" y="5410200"/>
            <a:ext cx="2133600" cy="476250"/>
          </a:xfrm>
        </p:spPr>
        <p:txBody>
          <a:bodyPr/>
          <a:lstStyle>
            <a:lvl1pPr>
              <a:defRPr/>
            </a:lvl1pPr>
          </a:lstStyle>
          <a:p>
            <a:fld id="{45C79021-2086-4E18-B2C2-2B3F5CFCD543}" type="slidenum">
              <a:rPr lang="es-PR" altLang="en-US"/>
              <a:pPr/>
              <a:t>‹#›</a:t>
            </a:fld>
            <a:endParaRPr lang="es-PR" altLang="en-US"/>
          </a:p>
        </p:txBody>
      </p:sp>
    </p:spTree>
    <p:extLst>
      <p:ext uri="{BB962C8B-B14F-4D97-AF65-F5344CB8AC3E}">
        <p14:creationId xmlns:p14="http://schemas.microsoft.com/office/powerpoint/2010/main" val="3144355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7F3DD-A21B-4EA2-AB56-9FABFC43656B}"/>
              </a:ext>
            </a:extLst>
          </p:cNvPr>
          <p:cNvSpPr>
            <a:spLocks noGrp="1"/>
          </p:cNvSpPr>
          <p:nvPr>
            <p:ph type="title"/>
          </p:nvPr>
        </p:nvSpPr>
        <p:spPr>
          <a:xfrm>
            <a:off x="623888" y="1709738"/>
            <a:ext cx="7886700" cy="2852737"/>
          </a:xfrm>
        </p:spPr>
        <p:txBody>
          <a:bodyPr/>
          <a:lstStyle>
            <a:lvl1pPr>
              <a:defRPr sz="6000"/>
            </a:lvl1pPr>
          </a:lstStyle>
          <a:p>
            <a:r>
              <a:rPr lang="en-US"/>
              <a:t>Click to edit Master title style</a:t>
            </a:r>
            <a:endParaRPr lang="es-PR"/>
          </a:p>
        </p:txBody>
      </p:sp>
      <p:sp>
        <p:nvSpPr>
          <p:cNvPr id="3" name="Text Placeholder 2">
            <a:extLst>
              <a:ext uri="{FF2B5EF4-FFF2-40B4-BE49-F238E27FC236}">
                <a16:creationId xmlns:a16="http://schemas.microsoft.com/office/drawing/2014/main" id="{B6CA484C-D191-482B-A20D-BDC92DCD3A3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Date Placeholder 3">
            <a:extLst>
              <a:ext uri="{FF2B5EF4-FFF2-40B4-BE49-F238E27FC236}">
                <a16:creationId xmlns:a16="http://schemas.microsoft.com/office/drawing/2014/main" id="{C1DB02C8-C218-403F-B3D1-2640220EF55D}"/>
              </a:ext>
            </a:extLst>
          </p:cNvPr>
          <p:cNvSpPr>
            <a:spLocks noGrp="1"/>
          </p:cNvSpPr>
          <p:nvPr>
            <p:ph type="dt" sz="half" idx="10"/>
          </p:nvPr>
        </p:nvSpPr>
        <p:spPr/>
        <p:txBody>
          <a:bodyPr/>
          <a:lstStyle>
            <a:lvl1pPr>
              <a:defRPr/>
            </a:lvl1pPr>
          </a:lstStyle>
          <a:p>
            <a:r>
              <a:rPr lang="es-PR" altLang="en-US" dirty="0"/>
              <a:t>(787) 485-6586</a:t>
            </a:r>
          </a:p>
          <a:p>
            <a:r>
              <a:rPr lang="es-PR" altLang="en-US" dirty="0"/>
              <a:t>www.iglesiabiblicabautista.org</a:t>
            </a:r>
          </a:p>
        </p:txBody>
      </p:sp>
      <p:sp>
        <p:nvSpPr>
          <p:cNvPr id="5" name="Footer Placeholder 4">
            <a:extLst>
              <a:ext uri="{FF2B5EF4-FFF2-40B4-BE49-F238E27FC236}">
                <a16:creationId xmlns:a16="http://schemas.microsoft.com/office/drawing/2014/main" id="{13E43C33-F41B-41F0-AC3F-5FA95BD647A0}"/>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6" name="Slide Number Placeholder 5">
            <a:extLst>
              <a:ext uri="{FF2B5EF4-FFF2-40B4-BE49-F238E27FC236}">
                <a16:creationId xmlns:a16="http://schemas.microsoft.com/office/drawing/2014/main" id="{67292BF6-600B-4108-99CB-1F75F7EEFC98}"/>
              </a:ext>
            </a:extLst>
          </p:cNvPr>
          <p:cNvSpPr>
            <a:spLocks noGrp="1"/>
          </p:cNvSpPr>
          <p:nvPr>
            <p:ph type="sldNum" sz="quarter" idx="12"/>
          </p:nvPr>
        </p:nvSpPr>
        <p:spPr>
          <a:xfrm>
            <a:off x="7010400" y="6381750"/>
            <a:ext cx="2133600" cy="476250"/>
          </a:xfrm>
        </p:spPr>
        <p:txBody>
          <a:bodyPr/>
          <a:lstStyle>
            <a:lvl1pPr>
              <a:defRPr/>
            </a:lvl1pPr>
          </a:lstStyle>
          <a:p>
            <a:fld id="{C17E9D86-C314-4DDC-B0C9-6759BC7B97EE}" type="slidenum">
              <a:rPr lang="es-PR" altLang="en-US"/>
              <a:pPr/>
              <a:t>‹#›</a:t>
            </a:fld>
            <a:endParaRPr lang="es-PR" altLang="en-US"/>
          </a:p>
        </p:txBody>
      </p:sp>
    </p:spTree>
    <p:extLst>
      <p:ext uri="{BB962C8B-B14F-4D97-AF65-F5344CB8AC3E}">
        <p14:creationId xmlns:p14="http://schemas.microsoft.com/office/powerpoint/2010/main" val="15342674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C5C0A-1D9D-4490-9AF8-F6EDFBA77A23}"/>
              </a:ext>
            </a:extLst>
          </p:cNvPr>
          <p:cNvSpPr>
            <a:spLocks noGrp="1"/>
          </p:cNvSpPr>
          <p:nvPr>
            <p:ph type="title"/>
          </p:nvPr>
        </p:nvSpPr>
        <p:spPr/>
        <p:txBody>
          <a:bodyPr/>
          <a:lstStyle/>
          <a:p>
            <a:r>
              <a:rPr lang="en-US"/>
              <a:t>Click to edit Master title style</a:t>
            </a:r>
            <a:endParaRPr lang="es-PR"/>
          </a:p>
        </p:txBody>
      </p:sp>
      <p:sp>
        <p:nvSpPr>
          <p:cNvPr id="3" name="Content Placeholder 2">
            <a:extLst>
              <a:ext uri="{FF2B5EF4-FFF2-40B4-BE49-F238E27FC236}">
                <a16:creationId xmlns:a16="http://schemas.microsoft.com/office/drawing/2014/main" id="{C805A1B9-CEE4-4E82-8CB0-71627C38B6FE}"/>
              </a:ext>
            </a:extLst>
          </p:cNvPr>
          <p:cNvSpPr>
            <a:spLocks noGrp="1"/>
          </p:cNvSpPr>
          <p:nvPr>
            <p:ph sz="half" idx="1"/>
          </p:nvPr>
        </p:nvSpPr>
        <p:spPr>
          <a:xfrm>
            <a:off x="1182688" y="2017713"/>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Content Placeholder 3">
            <a:extLst>
              <a:ext uri="{FF2B5EF4-FFF2-40B4-BE49-F238E27FC236}">
                <a16:creationId xmlns:a16="http://schemas.microsoft.com/office/drawing/2014/main" id="{2359C98B-E652-4609-996B-FDDA171A5D15}"/>
              </a:ext>
            </a:extLst>
          </p:cNvPr>
          <p:cNvSpPr>
            <a:spLocks noGrp="1"/>
          </p:cNvSpPr>
          <p:nvPr>
            <p:ph sz="half" idx="2"/>
          </p:nvPr>
        </p:nvSpPr>
        <p:spPr>
          <a:xfrm>
            <a:off x="5145088" y="2017713"/>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Date Placeholder 4">
            <a:extLst>
              <a:ext uri="{FF2B5EF4-FFF2-40B4-BE49-F238E27FC236}">
                <a16:creationId xmlns:a16="http://schemas.microsoft.com/office/drawing/2014/main" id="{B448DFB3-57EC-45CA-BD91-E64862BCEA13}"/>
              </a:ext>
            </a:extLst>
          </p:cNvPr>
          <p:cNvSpPr>
            <a:spLocks noGrp="1"/>
          </p:cNvSpPr>
          <p:nvPr>
            <p:ph type="dt" sz="half" idx="10"/>
          </p:nvPr>
        </p:nvSpPr>
        <p:spPr/>
        <p:txBody>
          <a:bodyPr/>
          <a:lstStyle>
            <a:lvl1pPr>
              <a:defRPr/>
            </a:lvl1pPr>
          </a:lstStyle>
          <a:p>
            <a:r>
              <a:rPr lang="es-PR" altLang="en-US" dirty="0"/>
              <a:t>(787) 485-6586</a:t>
            </a:r>
          </a:p>
          <a:p>
            <a:r>
              <a:rPr lang="es-PR" altLang="en-US" dirty="0"/>
              <a:t>www.iglesiabiblicabautista.org</a:t>
            </a:r>
          </a:p>
        </p:txBody>
      </p:sp>
      <p:sp>
        <p:nvSpPr>
          <p:cNvPr id="6" name="Footer Placeholder 5">
            <a:extLst>
              <a:ext uri="{FF2B5EF4-FFF2-40B4-BE49-F238E27FC236}">
                <a16:creationId xmlns:a16="http://schemas.microsoft.com/office/drawing/2014/main" id="{1DF0A924-684D-4235-93E3-B4DCAF4C1EC9}"/>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7" name="Slide Number Placeholder 6">
            <a:extLst>
              <a:ext uri="{FF2B5EF4-FFF2-40B4-BE49-F238E27FC236}">
                <a16:creationId xmlns:a16="http://schemas.microsoft.com/office/drawing/2014/main" id="{431DBC58-F4AE-4FBE-ABA7-8D7C968C11C4}"/>
              </a:ext>
            </a:extLst>
          </p:cNvPr>
          <p:cNvSpPr>
            <a:spLocks noGrp="1"/>
          </p:cNvSpPr>
          <p:nvPr>
            <p:ph type="sldNum" sz="quarter" idx="12"/>
          </p:nvPr>
        </p:nvSpPr>
        <p:spPr/>
        <p:txBody>
          <a:bodyPr/>
          <a:lstStyle>
            <a:lvl1pPr>
              <a:defRPr/>
            </a:lvl1pPr>
          </a:lstStyle>
          <a:p>
            <a:fld id="{F984FE94-1667-42C8-B2B4-7B237E630E72}" type="slidenum">
              <a:rPr lang="es-PR" altLang="en-US"/>
              <a:pPr/>
              <a:t>‹#›</a:t>
            </a:fld>
            <a:endParaRPr lang="es-PR" altLang="en-US"/>
          </a:p>
        </p:txBody>
      </p:sp>
    </p:spTree>
    <p:extLst>
      <p:ext uri="{BB962C8B-B14F-4D97-AF65-F5344CB8AC3E}">
        <p14:creationId xmlns:p14="http://schemas.microsoft.com/office/powerpoint/2010/main" val="368167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5820B-E374-439D-8D11-8DD06B0EA60D}"/>
              </a:ext>
            </a:extLst>
          </p:cNvPr>
          <p:cNvSpPr>
            <a:spLocks noGrp="1"/>
          </p:cNvSpPr>
          <p:nvPr>
            <p:ph type="title"/>
          </p:nvPr>
        </p:nvSpPr>
        <p:spPr>
          <a:xfrm>
            <a:off x="630238" y="365125"/>
            <a:ext cx="7886700" cy="1325563"/>
          </a:xfrm>
        </p:spPr>
        <p:txBody>
          <a:bodyPr/>
          <a:lstStyle/>
          <a:p>
            <a:r>
              <a:rPr lang="en-US"/>
              <a:t>Click to edit Master title style</a:t>
            </a:r>
            <a:endParaRPr lang="es-PR"/>
          </a:p>
        </p:txBody>
      </p:sp>
      <p:sp>
        <p:nvSpPr>
          <p:cNvPr id="3" name="Text Placeholder 2">
            <a:extLst>
              <a:ext uri="{FF2B5EF4-FFF2-40B4-BE49-F238E27FC236}">
                <a16:creationId xmlns:a16="http://schemas.microsoft.com/office/drawing/2014/main" id="{BABD1ED1-E4B7-4393-A949-C2AD889062B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ED574C3-71C8-4417-AFFC-B66322D3E7E6}"/>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Text Placeholder 4">
            <a:extLst>
              <a:ext uri="{FF2B5EF4-FFF2-40B4-BE49-F238E27FC236}">
                <a16:creationId xmlns:a16="http://schemas.microsoft.com/office/drawing/2014/main" id="{3127AFE8-CCDD-4644-AB85-5352322BCF5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9F95704-FA20-46E1-95FD-A066172B6437}"/>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7" name="Date Placeholder 6">
            <a:extLst>
              <a:ext uri="{FF2B5EF4-FFF2-40B4-BE49-F238E27FC236}">
                <a16:creationId xmlns:a16="http://schemas.microsoft.com/office/drawing/2014/main" id="{1E58B70D-E58D-49C8-84BF-08768F871E53}"/>
              </a:ext>
            </a:extLst>
          </p:cNvPr>
          <p:cNvSpPr>
            <a:spLocks noGrp="1"/>
          </p:cNvSpPr>
          <p:nvPr>
            <p:ph type="dt" sz="half" idx="10"/>
          </p:nvPr>
        </p:nvSpPr>
        <p:spPr/>
        <p:txBody>
          <a:bodyPr/>
          <a:lstStyle>
            <a:lvl1pPr>
              <a:defRPr/>
            </a:lvl1pPr>
          </a:lstStyle>
          <a:p>
            <a:r>
              <a:rPr lang="es-PR" altLang="en-US" dirty="0"/>
              <a:t>(787) 485-6586</a:t>
            </a:r>
          </a:p>
          <a:p>
            <a:r>
              <a:rPr lang="es-PR" altLang="en-US" dirty="0"/>
              <a:t>www.iglesiabiblicabautista.org</a:t>
            </a:r>
          </a:p>
        </p:txBody>
      </p:sp>
      <p:sp>
        <p:nvSpPr>
          <p:cNvPr id="8" name="Footer Placeholder 7">
            <a:extLst>
              <a:ext uri="{FF2B5EF4-FFF2-40B4-BE49-F238E27FC236}">
                <a16:creationId xmlns:a16="http://schemas.microsoft.com/office/drawing/2014/main" id="{B1C2056E-174D-4B50-AC50-02BCB7BA2B33}"/>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9" name="Slide Number Placeholder 8">
            <a:extLst>
              <a:ext uri="{FF2B5EF4-FFF2-40B4-BE49-F238E27FC236}">
                <a16:creationId xmlns:a16="http://schemas.microsoft.com/office/drawing/2014/main" id="{5C38F4EC-9355-44B7-BDD2-70131D2C0BD4}"/>
              </a:ext>
            </a:extLst>
          </p:cNvPr>
          <p:cNvSpPr>
            <a:spLocks noGrp="1"/>
          </p:cNvSpPr>
          <p:nvPr>
            <p:ph type="sldNum" sz="quarter" idx="12"/>
          </p:nvPr>
        </p:nvSpPr>
        <p:spPr/>
        <p:txBody>
          <a:bodyPr/>
          <a:lstStyle>
            <a:lvl1pPr>
              <a:defRPr/>
            </a:lvl1pPr>
          </a:lstStyle>
          <a:p>
            <a:fld id="{4749D221-19E3-4DFD-BABF-3BB21473A71C}" type="slidenum">
              <a:rPr lang="es-PR" altLang="en-US"/>
              <a:pPr/>
              <a:t>‹#›</a:t>
            </a:fld>
            <a:endParaRPr lang="es-PR" altLang="en-US"/>
          </a:p>
        </p:txBody>
      </p:sp>
    </p:spTree>
    <p:extLst>
      <p:ext uri="{BB962C8B-B14F-4D97-AF65-F5344CB8AC3E}">
        <p14:creationId xmlns:p14="http://schemas.microsoft.com/office/powerpoint/2010/main" val="119935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1C70A-A936-4682-8DA8-57E512E8083A}"/>
              </a:ext>
            </a:extLst>
          </p:cNvPr>
          <p:cNvSpPr>
            <a:spLocks noGrp="1"/>
          </p:cNvSpPr>
          <p:nvPr>
            <p:ph type="title"/>
          </p:nvPr>
        </p:nvSpPr>
        <p:spPr/>
        <p:txBody>
          <a:bodyPr/>
          <a:lstStyle/>
          <a:p>
            <a:r>
              <a:rPr lang="en-US"/>
              <a:t>Click to edit Master title style</a:t>
            </a:r>
            <a:endParaRPr lang="es-PR"/>
          </a:p>
        </p:txBody>
      </p:sp>
      <p:sp>
        <p:nvSpPr>
          <p:cNvPr id="3" name="Date Placeholder 2">
            <a:extLst>
              <a:ext uri="{FF2B5EF4-FFF2-40B4-BE49-F238E27FC236}">
                <a16:creationId xmlns:a16="http://schemas.microsoft.com/office/drawing/2014/main" id="{57949665-F37C-4C36-A52F-1F1A3363EA4B}"/>
              </a:ext>
            </a:extLst>
          </p:cNvPr>
          <p:cNvSpPr>
            <a:spLocks noGrp="1"/>
          </p:cNvSpPr>
          <p:nvPr>
            <p:ph type="dt" sz="half" idx="10"/>
          </p:nvPr>
        </p:nvSpPr>
        <p:spPr/>
        <p:txBody>
          <a:bodyPr/>
          <a:lstStyle>
            <a:lvl1pPr>
              <a:defRPr/>
            </a:lvl1pPr>
          </a:lstStyle>
          <a:p>
            <a:r>
              <a:rPr lang="es-PR" altLang="en-US" dirty="0"/>
              <a:t>(787) 485-6586</a:t>
            </a:r>
          </a:p>
          <a:p>
            <a:r>
              <a:rPr lang="es-PR" altLang="en-US" dirty="0"/>
              <a:t>www.iglesiabiblicabautista.org</a:t>
            </a:r>
          </a:p>
        </p:txBody>
      </p:sp>
      <p:sp>
        <p:nvSpPr>
          <p:cNvPr id="4" name="Footer Placeholder 3">
            <a:extLst>
              <a:ext uri="{FF2B5EF4-FFF2-40B4-BE49-F238E27FC236}">
                <a16:creationId xmlns:a16="http://schemas.microsoft.com/office/drawing/2014/main" id="{0F4DD485-3F99-4EF2-AA8E-CD6D4D1D7F25}"/>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5" name="Slide Number Placeholder 4">
            <a:extLst>
              <a:ext uri="{FF2B5EF4-FFF2-40B4-BE49-F238E27FC236}">
                <a16:creationId xmlns:a16="http://schemas.microsoft.com/office/drawing/2014/main" id="{B4063FE8-E6FD-45DC-97A9-3B20E183E632}"/>
              </a:ext>
            </a:extLst>
          </p:cNvPr>
          <p:cNvSpPr>
            <a:spLocks noGrp="1"/>
          </p:cNvSpPr>
          <p:nvPr>
            <p:ph type="sldNum" sz="quarter" idx="12"/>
          </p:nvPr>
        </p:nvSpPr>
        <p:spPr/>
        <p:txBody>
          <a:bodyPr/>
          <a:lstStyle>
            <a:lvl1pPr>
              <a:defRPr/>
            </a:lvl1pPr>
          </a:lstStyle>
          <a:p>
            <a:fld id="{4EA84DDE-1C73-44D7-982A-FA7A0B797E19}" type="slidenum">
              <a:rPr lang="es-PR" altLang="en-US"/>
              <a:pPr/>
              <a:t>‹#›</a:t>
            </a:fld>
            <a:endParaRPr lang="es-PR" altLang="en-US"/>
          </a:p>
        </p:txBody>
      </p:sp>
    </p:spTree>
    <p:extLst>
      <p:ext uri="{BB962C8B-B14F-4D97-AF65-F5344CB8AC3E}">
        <p14:creationId xmlns:p14="http://schemas.microsoft.com/office/powerpoint/2010/main" val="1870915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5C08EB-9DB4-42C6-9A8A-3F9F2362FB0B}"/>
              </a:ext>
            </a:extLst>
          </p:cNvPr>
          <p:cNvSpPr>
            <a:spLocks noGrp="1"/>
          </p:cNvSpPr>
          <p:nvPr>
            <p:ph type="dt" sz="half" idx="10"/>
          </p:nvPr>
        </p:nvSpPr>
        <p:spPr/>
        <p:txBody>
          <a:bodyPr/>
          <a:lstStyle>
            <a:lvl1pPr>
              <a:defRPr/>
            </a:lvl1pPr>
          </a:lstStyle>
          <a:p>
            <a:r>
              <a:rPr lang="es-PR" altLang="en-US" dirty="0"/>
              <a:t>(787) 485-6586</a:t>
            </a:r>
          </a:p>
          <a:p>
            <a:r>
              <a:rPr lang="es-PR" altLang="en-US" dirty="0"/>
              <a:t>www.iglesiabiblicabautista.org</a:t>
            </a:r>
          </a:p>
        </p:txBody>
      </p:sp>
      <p:sp>
        <p:nvSpPr>
          <p:cNvPr id="3" name="Footer Placeholder 2">
            <a:extLst>
              <a:ext uri="{FF2B5EF4-FFF2-40B4-BE49-F238E27FC236}">
                <a16:creationId xmlns:a16="http://schemas.microsoft.com/office/drawing/2014/main" id="{7819DE94-77B4-49AB-8935-1723D6656E30}"/>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4" name="Slide Number Placeholder 3">
            <a:extLst>
              <a:ext uri="{FF2B5EF4-FFF2-40B4-BE49-F238E27FC236}">
                <a16:creationId xmlns:a16="http://schemas.microsoft.com/office/drawing/2014/main" id="{DD78A62A-8F19-4712-817E-86C254C0C873}"/>
              </a:ext>
            </a:extLst>
          </p:cNvPr>
          <p:cNvSpPr>
            <a:spLocks noGrp="1"/>
          </p:cNvSpPr>
          <p:nvPr>
            <p:ph type="sldNum" sz="quarter" idx="12"/>
          </p:nvPr>
        </p:nvSpPr>
        <p:spPr/>
        <p:txBody>
          <a:bodyPr/>
          <a:lstStyle>
            <a:lvl1pPr>
              <a:defRPr/>
            </a:lvl1pPr>
          </a:lstStyle>
          <a:p>
            <a:fld id="{783A688E-92C5-43B0-B7B8-7F92F338C938}" type="slidenum">
              <a:rPr lang="es-PR" altLang="en-US"/>
              <a:pPr/>
              <a:t>‹#›</a:t>
            </a:fld>
            <a:endParaRPr lang="es-PR" altLang="en-US"/>
          </a:p>
        </p:txBody>
      </p:sp>
    </p:spTree>
    <p:extLst>
      <p:ext uri="{BB962C8B-B14F-4D97-AF65-F5344CB8AC3E}">
        <p14:creationId xmlns:p14="http://schemas.microsoft.com/office/powerpoint/2010/main" val="356633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A88278-5CC3-4861-92EA-D8376A5F38CE}"/>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s-PR"/>
          </a:p>
        </p:txBody>
      </p:sp>
      <p:sp>
        <p:nvSpPr>
          <p:cNvPr id="3" name="Content Placeholder 2">
            <a:extLst>
              <a:ext uri="{FF2B5EF4-FFF2-40B4-BE49-F238E27FC236}">
                <a16:creationId xmlns:a16="http://schemas.microsoft.com/office/drawing/2014/main" id="{6AE9B315-BD66-49C6-A931-104073AE2D27}"/>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Text Placeholder 3">
            <a:extLst>
              <a:ext uri="{FF2B5EF4-FFF2-40B4-BE49-F238E27FC236}">
                <a16:creationId xmlns:a16="http://schemas.microsoft.com/office/drawing/2014/main" id="{12E69873-BA04-4868-AD84-A39D50BB173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BAA3183-A040-47AC-BA72-59645BE0F06A}"/>
              </a:ext>
            </a:extLst>
          </p:cNvPr>
          <p:cNvSpPr>
            <a:spLocks noGrp="1"/>
          </p:cNvSpPr>
          <p:nvPr>
            <p:ph type="dt" sz="half" idx="10"/>
          </p:nvPr>
        </p:nvSpPr>
        <p:spPr/>
        <p:txBody>
          <a:bodyPr/>
          <a:lstStyle>
            <a:lvl1pPr>
              <a:defRPr/>
            </a:lvl1pPr>
          </a:lstStyle>
          <a:p>
            <a:r>
              <a:rPr lang="es-PR" altLang="en-US" dirty="0"/>
              <a:t>(787) 485-6586</a:t>
            </a:r>
          </a:p>
          <a:p>
            <a:r>
              <a:rPr lang="es-PR" altLang="en-US" dirty="0"/>
              <a:t>www.iglesiabiblicabautista.org</a:t>
            </a:r>
          </a:p>
        </p:txBody>
      </p:sp>
      <p:sp>
        <p:nvSpPr>
          <p:cNvPr id="6" name="Footer Placeholder 5">
            <a:extLst>
              <a:ext uri="{FF2B5EF4-FFF2-40B4-BE49-F238E27FC236}">
                <a16:creationId xmlns:a16="http://schemas.microsoft.com/office/drawing/2014/main" id="{42384F5F-9BE2-45EE-9F7F-09BE3CEC4F0D}"/>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7" name="Slide Number Placeholder 6">
            <a:extLst>
              <a:ext uri="{FF2B5EF4-FFF2-40B4-BE49-F238E27FC236}">
                <a16:creationId xmlns:a16="http://schemas.microsoft.com/office/drawing/2014/main" id="{B04BC9D7-6D4D-4523-8CEA-C1ED75376BA5}"/>
              </a:ext>
            </a:extLst>
          </p:cNvPr>
          <p:cNvSpPr>
            <a:spLocks noGrp="1"/>
          </p:cNvSpPr>
          <p:nvPr>
            <p:ph type="sldNum" sz="quarter" idx="12"/>
          </p:nvPr>
        </p:nvSpPr>
        <p:spPr/>
        <p:txBody>
          <a:bodyPr/>
          <a:lstStyle>
            <a:lvl1pPr>
              <a:defRPr/>
            </a:lvl1pPr>
          </a:lstStyle>
          <a:p>
            <a:fld id="{CAB3BD48-9854-4CF1-AA85-9652AF6638EC}" type="slidenum">
              <a:rPr lang="es-PR" altLang="en-US"/>
              <a:pPr/>
              <a:t>‹#›</a:t>
            </a:fld>
            <a:endParaRPr lang="es-PR" altLang="en-US"/>
          </a:p>
        </p:txBody>
      </p:sp>
    </p:spTree>
    <p:extLst>
      <p:ext uri="{BB962C8B-B14F-4D97-AF65-F5344CB8AC3E}">
        <p14:creationId xmlns:p14="http://schemas.microsoft.com/office/powerpoint/2010/main" val="734175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57DC9-F747-4F3D-94B9-A3DB5A113D90}"/>
              </a:ext>
            </a:extLst>
          </p:cNvPr>
          <p:cNvSpPr>
            <a:spLocks noGrp="1"/>
          </p:cNvSpPr>
          <p:nvPr>
            <p:ph type="title"/>
          </p:nvPr>
        </p:nvSpPr>
        <p:spPr>
          <a:xfrm>
            <a:off x="630238" y="457200"/>
            <a:ext cx="2949575" cy="1600200"/>
          </a:xfrm>
        </p:spPr>
        <p:txBody>
          <a:bodyPr/>
          <a:lstStyle>
            <a:lvl1pPr>
              <a:defRPr sz="3200"/>
            </a:lvl1pPr>
          </a:lstStyle>
          <a:p>
            <a:r>
              <a:rPr lang="en-US"/>
              <a:t>Click to edit Master title style</a:t>
            </a:r>
            <a:endParaRPr lang="es-PR"/>
          </a:p>
        </p:txBody>
      </p:sp>
      <p:sp>
        <p:nvSpPr>
          <p:cNvPr id="3" name="Picture Placeholder 2">
            <a:extLst>
              <a:ext uri="{FF2B5EF4-FFF2-40B4-BE49-F238E27FC236}">
                <a16:creationId xmlns:a16="http://schemas.microsoft.com/office/drawing/2014/main" id="{DD1B82BE-6E27-46E5-B5E7-F0B60E2005B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PR"/>
          </a:p>
        </p:txBody>
      </p:sp>
      <p:sp>
        <p:nvSpPr>
          <p:cNvPr id="4" name="Text Placeholder 3">
            <a:extLst>
              <a:ext uri="{FF2B5EF4-FFF2-40B4-BE49-F238E27FC236}">
                <a16:creationId xmlns:a16="http://schemas.microsoft.com/office/drawing/2014/main" id="{2C3781F2-EF9C-49C3-80ED-9E4B4934C493}"/>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E7CEA12-12E1-42D4-B178-535E4ABD7FEE}"/>
              </a:ext>
            </a:extLst>
          </p:cNvPr>
          <p:cNvSpPr>
            <a:spLocks noGrp="1"/>
          </p:cNvSpPr>
          <p:nvPr>
            <p:ph type="dt" sz="half" idx="10"/>
          </p:nvPr>
        </p:nvSpPr>
        <p:spPr/>
        <p:txBody>
          <a:bodyPr/>
          <a:lstStyle>
            <a:lvl1pPr>
              <a:defRPr/>
            </a:lvl1pPr>
          </a:lstStyle>
          <a:p>
            <a:r>
              <a:rPr lang="es-PR" altLang="en-US" dirty="0"/>
              <a:t>(787) 485-6586</a:t>
            </a:r>
          </a:p>
          <a:p>
            <a:r>
              <a:rPr lang="es-PR" altLang="en-US" dirty="0"/>
              <a:t>www.iglesiabiblicabautista.org</a:t>
            </a:r>
          </a:p>
        </p:txBody>
      </p:sp>
      <p:sp>
        <p:nvSpPr>
          <p:cNvPr id="6" name="Footer Placeholder 5">
            <a:extLst>
              <a:ext uri="{FF2B5EF4-FFF2-40B4-BE49-F238E27FC236}">
                <a16:creationId xmlns:a16="http://schemas.microsoft.com/office/drawing/2014/main" id="{AA071F86-2BA1-4351-B883-BC00104C48D5}"/>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7" name="Slide Number Placeholder 6">
            <a:extLst>
              <a:ext uri="{FF2B5EF4-FFF2-40B4-BE49-F238E27FC236}">
                <a16:creationId xmlns:a16="http://schemas.microsoft.com/office/drawing/2014/main" id="{EEFAA8FC-EBE4-4762-9C44-A9090214C84B}"/>
              </a:ext>
            </a:extLst>
          </p:cNvPr>
          <p:cNvSpPr>
            <a:spLocks noGrp="1"/>
          </p:cNvSpPr>
          <p:nvPr>
            <p:ph type="sldNum" sz="quarter" idx="12"/>
          </p:nvPr>
        </p:nvSpPr>
        <p:spPr/>
        <p:txBody>
          <a:bodyPr/>
          <a:lstStyle>
            <a:lvl1pPr>
              <a:defRPr/>
            </a:lvl1pPr>
          </a:lstStyle>
          <a:p>
            <a:fld id="{F712CB78-2395-4DD5-8FD4-8CA4C33D9813}" type="slidenum">
              <a:rPr lang="es-PR" altLang="en-US"/>
              <a:pPr/>
              <a:t>‹#›</a:t>
            </a:fld>
            <a:endParaRPr lang="es-PR" altLang="en-US"/>
          </a:p>
        </p:txBody>
      </p:sp>
    </p:spTree>
    <p:extLst>
      <p:ext uri="{BB962C8B-B14F-4D97-AF65-F5344CB8AC3E}">
        <p14:creationId xmlns:p14="http://schemas.microsoft.com/office/powerpoint/2010/main" val="1893817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BC77D-82F9-4CA8-8649-CD34DA159A9E}"/>
              </a:ext>
            </a:extLst>
          </p:cNvPr>
          <p:cNvSpPr>
            <a:spLocks noGrp="1"/>
          </p:cNvSpPr>
          <p:nvPr>
            <p:ph type="title"/>
          </p:nvPr>
        </p:nvSpPr>
        <p:spPr/>
        <p:txBody>
          <a:bodyPr/>
          <a:lstStyle/>
          <a:p>
            <a:r>
              <a:rPr lang="en-US"/>
              <a:t>Click to edit Master title style</a:t>
            </a:r>
            <a:endParaRPr lang="es-PR"/>
          </a:p>
        </p:txBody>
      </p:sp>
      <p:sp>
        <p:nvSpPr>
          <p:cNvPr id="3" name="Vertical Text Placeholder 2">
            <a:extLst>
              <a:ext uri="{FF2B5EF4-FFF2-40B4-BE49-F238E27FC236}">
                <a16:creationId xmlns:a16="http://schemas.microsoft.com/office/drawing/2014/main" id="{19CBCC33-2098-4CDF-85D7-D396EFED37F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4B93CF0D-6E58-48E2-8838-9BEF50D9E28E}"/>
              </a:ext>
            </a:extLst>
          </p:cNvPr>
          <p:cNvSpPr>
            <a:spLocks noGrp="1"/>
          </p:cNvSpPr>
          <p:nvPr>
            <p:ph type="dt" sz="half" idx="10"/>
          </p:nvPr>
        </p:nvSpPr>
        <p:spPr/>
        <p:txBody>
          <a:bodyPr/>
          <a:lstStyle>
            <a:lvl1pPr>
              <a:defRPr/>
            </a:lvl1p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96534F64-1694-4846-BD38-C6477926EADA}"/>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6" name="Slide Number Placeholder 5">
            <a:extLst>
              <a:ext uri="{FF2B5EF4-FFF2-40B4-BE49-F238E27FC236}">
                <a16:creationId xmlns:a16="http://schemas.microsoft.com/office/drawing/2014/main" id="{628F2967-E63F-455A-B263-EC18A9C5BCD2}"/>
              </a:ext>
            </a:extLst>
          </p:cNvPr>
          <p:cNvSpPr>
            <a:spLocks noGrp="1"/>
          </p:cNvSpPr>
          <p:nvPr>
            <p:ph type="sldNum" sz="quarter" idx="12"/>
          </p:nvPr>
        </p:nvSpPr>
        <p:spPr/>
        <p:txBody>
          <a:bodyPr/>
          <a:lstStyle>
            <a:lvl1pPr>
              <a:defRPr/>
            </a:lvl1pPr>
          </a:lstStyle>
          <a:p>
            <a:fld id="{AF0087E1-3A74-4313-A164-3B30795AADCE}" type="slidenum">
              <a:rPr lang="es-PR" altLang="en-US"/>
              <a:pPr/>
              <a:t>‹#›</a:t>
            </a:fld>
            <a:endParaRPr lang="es-PR" altLang="en-US"/>
          </a:p>
        </p:txBody>
      </p:sp>
    </p:spTree>
    <p:extLst>
      <p:ext uri="{BB962C8B-B14F-4D97-AF65-F5344CB8AC3E}">
        <p14:creationId xmlns:p14="http://schemas.microsoft.com/office/powerpoint/2010/main" val="36642224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C33B04-43F1-47C0-800A-99866C562036}"/>
              </a:ext>
            </a:extLst>
          </p:cNvPr>
          <p:cNvSpPr>
            <a:spLocks noGrp="1"/>
          </p:cNvSpPr>
          <p:nvPr>
            <p:ph type="title" orient="vert"/>
          </p:nvPr>
        </p:nvSpPr>
        <p:spPr>
          <a:xfrm>
            <a:off x="7004050" y="214313"/>
            <a:ext cx="1951038" cy="5918200"/>
          </a:xfrm>
        </p:spPr>
        <p:txBody>
          <a:bodyPr vert="eaVert"/>
          <a:lstStyle/>
          <a:p>
            <a:r>
              <a:rPr lang="en-US"/>
              <a:t>Click to edit Master title style</a:t>
            </a:r>
            <a:endParaRPr lang="es-PR"/>
          </a:p>
        </p:txBody>
      </p:sp>
      <p:sp>
        <p:nvSpPr>
          <p:cNvPr id="3" name="Vertical Text Placeholder 2">
            <a:extLst>
              <a:ext uri="{FF2B5EF4-FFF2-40B4-BE49-F238E27FC236}">
                <a16:creationId xmlns:a16="http://schemas.microsoft.com/office/drawing/2014/main" id="{723CC3F6-80AA-4A11-9CA1-EBEB7A46766A}"/>
              </a:ext>
            </a:extLst>
          </p:cNvPr>
          <p:cNvSpPr>
            <a:spLocks noGrp="1"/>
          </p:cNvSpPr>
          <p:nvPr>
            <p:ph type="body" orient="vert" idx="1"/>
          </p:nvPr>
        </p:nvSpPr>
        <p:spPr>
          <a:xfrm>
            <a:off x="1150938" y="214313"/>
            <a:ext cx="5700712" cy="5918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Date Placeholder 3">
            <a:extLst>
              <a:ext uri="{FF2B5EF4-FFF2-40B4-BE49-F238E27FC236}">
                <a16:creationId xmlns:a16="http://schemas.microsoft.com/office/drawing/2014/main" id="{C1765B95-5280-41D3-B3E8-46033BAE4DF1}"/>
              </a:ext>
            </a:extLst>
          </p:cNvPr>
          <p:cNvSpPr>
            <a:spLocks noGrp="1"/>
          </p:cNvSpPr>
          <p:nvPr>
            <p:ph type="dt" sz="half" idx="10"/>
          </p:nvPr>
        </p:nvSpPr>
        <p:spPr/>
        <p:txBody>
          <a:bodyPr/>
          <a:lstStyle>
            <a:lvl1pPr>
              <a:defRPr/>
            </a:lvl1p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DFAD59B4-5390-445F-9495-8341C4586563}"/>
              </a:ext>
            </a:extLst>
          </p:cNvPr>
          <p:cNvSpPr>
            <a:spLocks noGrp="1"/>
          </p:cNvSpPr>
          <p:nvPr>
            <p:ph type="ftr" sz="quarter" idx="11"/>
          </p:nvPr>
        </p:nvSpPr>
        <p:spPr/>
        <p:txBody>
          <a:bodyPr/>
          <a:lstStyle>
            <a:lvl1pPr>
              <a:defRPr/>
            </a:lvl1pPr>
          </a:lstStyle>
          <a:p>
            <a:r>
              <a:rPr lang="es-PR" altLang="en-US"/>
              <a:t>Iglesia Bíblica Bautista de Aguadilla</a:t>
            </a:r>
          </a:p>
        </p:txBody>
      </p:sp>
      <p:sp>
        <p:nvSpPr>
          <p:cNvPr id="6" name="Slide Number Placeholder 5">
            <a:extLst>
              <a:ext uri="{FF2B5EF4-FFF2-40B4-BE49-F238E27FC236}">
                <a16:creationId xmlns:a16="http://schemas.microsoft.com/office/drawing/2014/main" id="{F4A7277B-3260-4C73-B97B-E63BC4D05CAD}"/>
              </a:ext>
            </a:extLst>
          </p:cNvPr>
          <p:cNvSpPr>
            <a:spLocks noGrp="1"/>
          </p:cNvSpPr>
          <p:nvPr>
            <p:ph type="sldNum" sz="quarter" idx="12"/>
          </p:nvPr>
        </p:nvSpPr>
        <p:spPr/>
        <p:txBody>
          <a:bodyPr/>
          <a:lstStyle>
            <a:lvl1pPr>
              <a:defRPr/>
            </a:lvl1pPr>
          </a:lstStyle>
          <a:p>
            <a:fld id="{035FEB35-1D08-4267-9F52-7C0137E31D16}" type="slidenum">
              <a:rPr lang="es-PR" altLang="en-US"/>
              <a:pPr/>
              <a:t>‹#›</a:t>
            </a:fld>
            <a:endParaRPr lang="es-PR" altLang="en-US"/>
          </a:p>
        </p:txBody>
      </p:sp>
    </p:spTree>
    <p:extLst>
      <p:ext uri="{BB962C8B-B14F-4D97-AF65-F5344CB8AC3E}">
        <p14:creationId xmlns:p14="http://schemas.microsoft.com/office/powerpoint/2010/main" val="1760132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0785D-B2B9-4A02-A19D-40AE7C482D19}"/>
              </a:ext>
            </a:extLst>
          </p:cNvPr>
          <p:cNvSpPr>
            <a:spLocks noGrp="1"/>
          </p:cNvSpPr>
          <p:nvPr>
            <p:ph type="title"/>
          </p:nvPr>
        </p:nvSpPr>
        <p:spPr>
          <a:xfrm>
            <a:off x="1150938" y="214313"/>
            <a:ext cx="7793037" cy="700087"/>
          </a:xfrm>
        </p:spPr>
        <p:txBody>
          <a:bodyPr/>
          <a:lstStyle/>
          <a:p>
            <a:r>
              <a:rPr lang="en-US"/>
              <a:t>Click to edit Master title style</a:t>
            </a:r>
            <a:endParaRPr lang="es-PR"/>
          </a:p>
        </p:txBody>
      </p:sp>
      <p:sp>
        <p:nvSpPr>
          <p:cNvPr id="3" name="Text Placeholder 2">
            <a:extLst>
              <a:ext uri="{FF2B5EF4-FFF2-40B4-BE49-F238E27FC236}">
                <a16:creationId xmlns:a16="http://schemas.microsoft.com/office/drawing/2014/main" id="{E43D6EFB-EB44-4A56-AD75-9739236EFA76}"/>
              </a:ext>
            </a:extLst>
          </p:cNvPr>
          <p:cNvSpPr>
            <a:spLocks noGrp="1"/>
          </p:cNvSpPr>
          <p:nvPr>
            <p:ph type="body" sz="half" idx="1"/>
          </p:nvPr>
        </p:nvSpPr>
        <p:spPr>
          <a:xfrm>
            <a:off x="1182688" y="2017713"/>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Content Placeholder 3">
            <a:extLst>
              <a:ext uri="{FF2B5EF4-FFF2-40B4-BE49-F238E27FC236}">
                <a16:creationId xmlns:a16="http://schemas.microsoft.com/office/drawing/2014/main" id="{7070D71F-CE7C-4910-9658-0A1B6F4B58B4}"/>
              </a:ext>
            </a:extLst>
          </p:cNvPr>
          <p:cNvSpPr>
            <a:spLocks noGrp="1"/>
          </p:cNvSpPr>
          <p:nvPr>
            <p:ph sz="half" idx="2"/>
          </p:nvPr>
        </p:nvSpPr>
        <p:spPr>
          <a:xfrm>
            <a:off x="5145088" y="2017713"/>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Date Placeholder 4">
            <a:extLst>
              <a:ext uri="{FF2B5EF4-FFF2-40B4-BE49-F238E27FC236}">
                <a16:creationId xmlns:a16="http://schemas.microsoft.com/office/drawing/2014/main" id="{F4581B3C-798A-4049-8454-65775C230A56}"/>
              </a:ext>
            </a:extLst>
          </p:cNvPr>
          <p:cNvSpPr>
            <a:spLocks noGrp="1"/>
          </p:cNvSpPr>
          <p:nvPr>
            <p:ph type="dt" sz="half" idx="10"/>
          </p:nvPr>
        </p:nvSpPr>
        <p:spPr>
          <a:xfrm>
            <a:off x="0" y="6381750"/>
            <a:ext cx="2819400" cy="476250"/>
          </a:xfrm>
        </p:spPr>
        <p:txBody>
          <a:bodyPr/>
          <a:lstStyle>
            <a:lvl1pPr>
              <a:defRPr/>
            </a:lvl1p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5A1EC353-D04C-404A-B35D-CC4F73F526AB}"/>
              </a:ext>
            </a:extLst>
          </p:cNvPr>
          <p:cNvSpPr>
            <a:spLocks noGrp="1"/>
          </p:cNvSpPr>
          <p:nvPr>
            <p:ph type="ftr" sz="quarter" idx="11"/>
          </p:nvPr>
        </p:nvSpPr>
        <p:spPr>
          <a:xfrm>
            <a:off x="3200400" y="6400800"/>
            <a:ext cx="2895600" cy="457200"/>
          </a:xfrm>
        </p:spPr>
        <p:txBody>
          <a:bodyPr/>
          <a:lstStyle>
            <a:lvl1pPr>
              <a:defRPr/>
            </a:lvl1pPr>
          </a:lstStyle>
          <a:p>
            <a:r>
              <a:rPr lang="es-PR" altLang="en-US"/>
              <a:t>Iglesia Bíblica Bautista de Aguadilla</a:t>
            </a:r>
          </a:p>
        </p:txBody>
      </p:sp>
      <p:sp>
        <p:nvSpPr>
          <p:cNvPr id="7" name="Slide Number Placeholder 6">
            <a:extLst>
              <a:ext uri="{FF2B5EF4-FFF2-40B4-BE49-F238E27FC236}">
                <a16:creationId xmlns:a16="http://schemas.microsoft.com/office/drawing/2014/main" id="{CD3422F2-273B-4630-AEA7-1961D0D47117}"/>
              </a:ext>
            </a:extLst>
          </p:cNvPr>
          <p:cNvSpPr>
            <a:spLocks noGrp="1"/>
          </p:cNvSpPr>
          <p:nvPr>
            <p:ph type="sldNum" sz="quarter" idx="12"/>
          </p:nvPr>
        </p:nvSpPr>
        <p:spPr>
          <a:xfrm>
            <a:off x="7010400" y="6381750"/>
            <a:ext cx="2133600" cy="476250"/>
          </a:xfrm>
        </p:spPr>
        <p:txBody>
          <a:bodyPr/>
          <a:lstStyle>
            <a:lvl1pPr>
              <a:defRPr/>
            </a:lvl1pPr>
          </a:lstStyle>
          <a:p>
            <a:fld id="{2D76FC39-9B35-49A2-A541-36A9F4D54C30}" type="slidenum">
              <a:rPr lang="es-PR" altLang="en-US"/>
              <a:pPr/>
              <a:t>‹#›</a:t>
            </a:fld>
            <a:endParaRPr lang="es-PR" altLang="en-US"/>
          </a:p>
        </p:txBody>
      </p:sp>
    </p:spTree>
    <p:extLst>
      <p:ext uri="{BB962C8B-B14F-4D97-AF65-F5344CB8AC3E}">
        <p14:creationId xmlns:p14="http://schemas.microsoft.com/office/powerpoint/2010/main" val="42150338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790C1-C0A1-40D9-BB73-B7EFF8FDCD9E}"/>
              </a:ext>
            </a:extLst>
          </p:cNvPr>
          <p:cNvSpPr>
            <a:spLocks noGrp="1"/>
          </p:cNvSpPr>
          <p:nvPr>
            <p:ph type="title"/>
          </p:nvPr>
        </p:nvSpPr>
        <p:spPr>
          <a:xfrm>
            <a:off x="1150938" y="214313"/>
            <a:ext cx="7793037" cy="700087"/>
          </a:xfrm>
        </p:spPr>
        <p:txBody>
          <a:bodyPr/>
          <a:lstStyle/>
          <a:p>
            <a:r>
              <a:rPr lang="en-US"/>
              <a:t>Click to edit Master title style</a:t>
            </a:r>
            <a:endParaRPr lang="es-PR"/>
          </a:p>
        </p:txBody>
      </p:sp>
      <p:sp>
        <p:nvSpPr>
          <p:cNvPr id="3" name="Text Placeholder 2">
            <a:extLst>
              <a:ext uri="{FF2B5EF4-FFF2-40B4-BE49-F238E27FC236}">
                <a16:creationId xmlns:a16="http://schemas.microsoft.com/office/drawing/2014/main" id="{553792AC-B4A6-4330-B5F9-FD6C5B81569A}"/>
              </a:ext>
            </a:extLst>
          </p:cNvPr>
          <p:cNvSpPr>
            <a:spLocks noGrp="1"/>
          </p:cNvSpPr>
          <p:nvPr>
            <p:ph type="body" sz="half" idx="1"/>
          </p:nvPr>
        </p:nvSpPr>
        <p:spPr>
          <a:xfrm>
            <a:off x="1182688" y="2017713"/>
            <a:ext cx="38100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Content Placeholder 3">
            <a:extLst>
              <a:ext uri="{FF2B5EF4-FFF2-40B4-BE49-F238E27FC236}">
                <a16:creationId xmlns:a16="http://schemas.microsoft.com/office/drawing/2014/main" id="{4A0FCAC6-FEE1-492E-A1A3-7D9B5C533084}"/>
              </a:ext>
            </a:extLst>
          </p:cNvPr>
          <p:cNvSpPr>
            <a:spLocks noGrp="1"/>
          </p:cNvSpPr>
          <p:nvPr>
            <p:ph sz="quarter" idx="2"/>
          </p:nvPr>
        </p:nvSpPr>
        <p:spPr>
          <a:xfrm>
            <a:off x="5145088" y="2017713"/>
            <a:ext cx="38100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Content Placeholder 4">
            <a:extLst>
              <a:ext uri="{FF2B5EF4-FFF2-40B4-BE49-F238E27FC236}">
                <a16:creationId xmlns:a16="http://schemas.microsoft.com/office/drawing/2014/main" id="{BB19272B-097A-4CE7-A522-D419A701B700}"/>
              </a:ext>
            </a:extLst>
          </p:cNvPr>
          <p:cNvSpPr>
            <a:spLocks noGrp="1"/>
          </p:cNvSpPr>
          <p:nvPr>
            <p:ph sz="quarter" idx="3"/>
          </p:nvPr>
        </p:nvSpPr>
        <p:spPr>
          <a:xfrm>
            <a:off x="5145088" y="4151313"/>
            <a:ext cx="38100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6" name="Date Placeholder 5">
            <a:extLst>
              <a:ext uri="{FF2B5EF4-FFF2-40B4-BE49-F238E27FC236}">
                <a16:creationId xmlns:a16="http://schemas.microsoft.com/office/drawing/2014/main" id="{54D8ABAE-B0F1-4F8A-A51C-481C31B9395C}"/>
              </a:ext>
            </a:extLst>
          </p:cNvPr>
          <p:cNvSpPr>
            <a:spLocks noGrp="1"/>
          </p:cNvSpPr>
          <p:nvPr>
            <p:ph type="dt" sz="half" idx="10"/>
          </p:nvPr>
        </p:nvSpPr>
        <p:spPr>
          <a:xfrm>
            <a:off x="0" y="6381750"/>
            <a:ext cx="2819400" cy="476250"/>
          </a:xfrm>
        </p:spPr>
        <p:txBody>
          <a:bodyPr/>
          <a:lstStyle>
            <a:lvl1pPr>
              <a:defRPr/>
            </a:lvl1pPr>
          </a:lstStyle>
          <a:p>
            <a:r>
              <a:rPr lang="es-PR" altLang="en-US"/>
              <a:t>(787) 890-0118</a:t>
            </a:r>
          </a:p>
          <a:p>
            <a:r>
              <a:rPr lang="es-PR" altLang="en-US"/>
              <a:t>www.iglesiabiblicabautista.org</a:t>
            </a:r>
          </a:p>
        </p:txBody>
      </p:sp>
      <p:sp>
        <p:nvSpPr>
          <p:cNvPr id="7" name="Footer Placeholder 6">
            <a:extLst>
              <a:ext uri="{FF2B5EF4-FFF2-40B4-BE49-F238E27FC236}">
                <a16:creationId xmlns:a16="http://schemas.microsoft.com/office/drawing/2014/main" id="{B081D95E-BEEA-4F9F-B0A6-102B3863D9A8}"/>
              </a:ext>
            </a:extLst>
          </p:cNvPr>
          <p:cNvSpPr>
            <a:spLocks noGrp="1"/>
          </p:cNvSpPr>
          <p:nvPr>
            <p:ph type="ftr" sz="quarter" idx="11"/>
          </p:nvPr>
        </p:nvSpPr>
        <p:spPr>
          <a:xfrm>
            <a:off x="3200400" y="6400800"/>
            <a:ext cx="2895600" cy="457200"/>
          </a:xfrm>
        </p:spPr>
        <p:txBody>
          <a:bodyPr/>
          <a:lstStyle>
            <a:lvl1pPr>
              <a:defRPr/>
            </a:lvl1pPr>
          </a:lstStyle>
          <a:p>
            <a:r>
              <a:rPr lang="es-PR" altLang="en-US"/>
              <a:t>Iglesia Bíblica Bautista de Aguadilla</a:t>
            </a:r>
          </a:p>
        </p:txBody>
      </p:sp>
      <p:sp>
        <p:nvSpPr>
          <p:cNvPr id="8" name="Slide Number Placeholder 7">
            <a:extLst>
              <a:ext uri="{FF2B5EF4-FFF2-40B4-BE49-F238E27FC236}">
                <a16:creationId xmlns:a16="http://schemas.microsoft.com/office/drawing/2014/main" id="{C94B3B88-8AE2-425D-B8B7-9F0D5E7C76C1}"/>
              </a:ext>
            </a:extLst>
          </p:cNvPr>
          <p:cNvSpPr>
            <a:spLocks noGrp="1"/>
          </p:cNvSpPr>
          <p:nvPr>
            <p:ph type="sldNum" sz="quarter" idx="12"/>
          </p:nvPr>
        </p:nvSpPr>
        <p:spPr>
          <a:xfrm>
            <a:off x="7010400" y="6381750"/>
            <a:ext cx="2133600" cy="476250"/>
          </a:xfrm>
        </p:spPr>
        <p:txBody>
          <a:bodyPr/>
          <a:lstStyle>
            <a:lvl1pPr>
              <a:defRPr/>
            </a:lvl1pPr>
          </a:lstStyle>
          <a:p>
            <a:fld id="{AAFF5664-B5C6-400F-AA6F-B128BE59EC26}" type="slidenum">
              <a:rPr lang="es-PR" altLang="en-US"/>
              <a:pPr/>
              <a:t>‹#›</a:t>
            </a:fld>
            <a:endParaRPr lang="es-PR" altLang="en-US"/>
          </a:p>
        </p:txBody>
      </p:sp>
    </p:spTree>
    <p:extLst>
      <p:ext uri="{BB962C8B-B14F-4D97-AF65-F5344CB8AC3E}">
        <p14:creationId xmlns:p14="http://schemas.microsoft.com/office/powerpoint/2010/main" val="3053336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9147F-F639-4260-B6CC-FD0AC59E4DE8}"/>
              </a:ext>
            </a:extLst>
          </p:cNvPr>
          <p:cNvSpPr>
            <a:spLocks noGrp="1"/>
          </p:cNvSpPr>
          <p:nvPr>
            <p:ph type="title"/>
          </p:nvPr>
        </p:nvSpPr>
        <p:spPr>
          <a:xfrm>
            <a:off x="1150938" y="214313"/>
            <a:ext cx="7793037" cy="700087"/>
          </a:xfrm>
        </p:spPr>
        <p:txBody>
          <a:bodyPr/>
          <a:lstStyle/>
          <a:p>
            <a:r>
              <a:rPr lang="en-US"/>
              <a:t>Click to edit Master title style</a:t>
            </a:r>
            <a:endParaRPr lang="es-PR"/>
          </a:p>
        </p:txBody>
      </p:sp>
      <p:sp>
        <p:nvSpPr>
          <p:cNvPr id="3" name="Content Placeholder 2">
            <a:extLst>
              <a:ext uri="{FF2B5EF4-FFF2-40B4-BE49-F238E27FC236}">
                <a16:creationId xmlns:a16="http://schemas.microsoft.com/office/drawing/2014/main" id="{BFED78AB-3AAC-405E-B547-05961D9BE15A}"/>
              </a:ext>
            </a:extLst>
          </p:cNvPr>
          <p:cNvSpPr>
            <a:spLocks noGrp="1"/>
          </p:cNvSpPr>
          <p:nvPr>
            <p:ph sz="half" idx="1"/>
          </p:nvPr>
        </p:nvSpPr>
        <p:spPr>
          <a:xfrm>
            <a:off x="1182688" y="2017713"/>
            <a:ext cx="77724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4" name="Text Placeholder 3">
            <a:extLst>
              <a:ext uri="{FF2B5EF4-FFF2-40B4-BE49-F238E27FC236}">
                <a16:creationId xmlns:a16="http://schemas.microsoft.com/office/drawing/2014/main" id="{8D295287-D644-4723-9CC9-F45975295FFC}"/>
              </a:ext>
            </a:extLst>
          </p:cNvPr>
          <p:cNvSpPr>
            <a:spLocks noGrp="1"/>
          </p:cNvSpPr>
          <p:nvPr>
            <p:ph type="body" sz="half" idx="2"/>
          </p:nvPr>
        </p:nvSpPr>
        <p:spPr>
          <a:xfrm>
            <a:off x="1182688" y="4151313"/>
            <a:ext cx="7772400" cy="1981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PR"/>
          </a:p>
        </p:txBody>
      </p:sp>
      <p:sp>
        <p:nvSpPr>
          <p:cNvPr id="5" name="Date Placeholder 4">
            <a:extLst>
              <a:ext uri="{FF2B5EF4-FFF2-40B4-BE49-F238E27FC236}">
                <a16:creationId xmlns:a16="http://schemas.microsoft.com/office/drawing/2014/main" id="{6F3A1F00-B169-422F-B552-A47ABD3EE0FF}"/>
              </a:ext>
            </a:extLst>
          </p:cNvPr>
          <p:cNvSpPr>
            <a:spLocks noGrp="1"/>
          </p:cNvSpPr>
          <p:nvPr>
            <p:ph type="dt" sz="half" idx="10"/>
          </p:nvPr>
        </p:nvSpPr>
        <p:spPr>
          <a:xfrm>
            <a:off x="0" y="6381750"/>
            <a:ext cx="2819400" cy="476250"/>
          </a:xfrm>
        </p:spPr>
        <p:txBody>
          <a:bodyPr/>
          <a:lstStyle>
            <a:lvl1pPr>
              <a:defRPr/>
            </a:lvl1p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857E1D26-744D-484F-9899-A4D3D57A0914}"/>
              </a:ext>
            </a:extLst>
          </p:cNvPr>
          <p:cNvSpPr>
            <a:spLocks noGrp="1"/>
          </p:cNvSpPr>
          <p:nvPr>
            <p:ph type="ftr" sz="quarter" idx="11"/>
          </p:nvPr>
        </p:nvSpPr>
        <p:spPr>
          <a:xfrm>
            <a:off x="3200400" y="6400800"/>
            <a:ext cx="2895600" cy="457200"/>
          </a:xfrm>
        </p:spPr>
        <p:txBody>
          <a:bodyPr/>
          <a:lstStyle>
            <a:lvl1pPr>
              <a:defRPr/>
            </a:lvl1pPr>
          </a:lstStyle>
          <a:p>
            <a:r>
              <a:rPr lang="es-PR" altLang="en-US"/>
              <a:t>Iglesia Bíblica Bautista de Aguadilla</a:t>
            </a:r>
          </a:p>
        </p:txBody>
      </p:sp>
      <p:sp>
        <p:nvSpPr>
          <p:cNvPr id="7" name="Slide Number Placeholder 6">
            <a:extLst>
              <a:ext uri="{FF2B5EF4-FFF2-40B4-BE49-F238E27FC236}">
                <a16:creationId xmlns:a16="http://schemas.microsoft.com/office/drawing/2014/main" id="{2366FE44-CEF3-45A4-B33F-35AA97DAD418}"/>
              </a:ext>
            </a:extLst>
          </p:cNvPr>
          <p:cNvSpPr>
            <a:spLocks noGrp="1"/>
          </p:cNvSpPr>
          <p:nvPr>
            <p:ph type="sldNum" sz="quarter" idx="12"/>
          </p:nvPr>
        </p:nvSpPr>
        <p:spPr>
          <a:xfrm>
            <a:off x="7010400" y="6381750"/>
            <a:ext cx="2133600" cy="476250"/>
          </a:xfrm>
        </p:spPr>
        <p:txBody>
          <a:bodyPr/>
          <a:lstStyle>
            <a:lvl1pPr>
              <a:defRPr/>
            </a:lvl1pPr>
          </a:lstStyle>
          <a:p>
            <a:fld id="{354C5C82-1E86-4A1C-9F72-287A49BCCD0C}" type="slidenum">
              <a:rPr lang="es-PR" altLang="en-US"/>
              <a:pPr/>
              <a:t>‹#›</a:t>
            </a:fld>
            <a:endParaRPr lang="es-PR" altLang="en-US"/>
          </a:p>
        </p:txBody>
      </p:sp>
    </p:spTree>
    <p:extLst>
      <p:ext uri="{BB962C8B-B14F-4D97-AF65-F5344CB8AC3E}">
        <p14:creationId xmlns:p14="http://schemas.microsoft.com/office/powerpoint/2010/main" val="3033515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D4E41DD7-8E16-4C93-9167-EC2D4C9AF649}"/>
              </a:ext>
            </a:extLst>
          </p:cNvPr>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
        <p:nvSpPr>
          <p:cNvPr id="188419" name="Rectangle 3">
            <a:extLst>
              <a:ext uri="{FF2B5EF4-FFF2-40B4-BE49-F238E27FC236}">
                <a16:creationId xmlns:a16="http://schemas.microsoft.com/office/drawing/2014/main" id="{9B149628-0391-4D98-B7E1-9E2C3F3AB30D}"/>
              </a:ext>
            </a:extLst>
          </p:cNvPr>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
        <p:nvSpPr>
          <p:cNvPr id="188420" name="Rectangle 4">
            <a:extLst>
              <a:ext uri="{FF2B5EF4-FFF2-40B4-BE49-F238E27FC236}">
                <a16:creationId xmlns:a16="http://schemas.microsoft.com/office/drawing/2014/main" id="{55DE4BC7-C938-4A87-90CD-4A766FF88263}"/>
              </a:ext>
            </a:extLst>
          </p:cNvPr>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
        <p:nvSpPr>
          <p:cNvPr id="188421" name="Rectangle 5">
            <a:extLst>
              <a:ext uri="{FF2B5EF4-FFF2-40B4-BE49-F238E27FC236}">
                <a16:creationId xmlns:a16="http://schemas.microsoft.com/office/drawing/2014/main" id="{D306604B-2650-4567-AA0D-117275153DC9}"/>
              </a:ext>
            </a:extLst>
          </p:cNvPr>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
        <p:nvSpPr>
          <p:cNvPr id="188422" name="Rectangle 6">
            <a:extLst>
              <a:ext uri="{FF2B5EF4-FFF2-40B4-BE49-F238E27FC236}">
                <a16:creationId xmlns:a16="http://schemas.microsoft.com/office/drawing/2014/main" id="{AC00BF5F-638F-4533-B698-D30C4B7A2099}"/>
              </a:ext>
            </a:extLst>
          </p:cNvPr>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
        <p:nvSpPr>
          <p:cNvPr id="188423" name="Rectangle 7">
            <a:extLst>
              <a:ext uri="{FF2B5EF4-FFF2-40B4-BE49-F238E27FC236}">
                <a16:creationId xmlns:a16="http://schemas.microsoft.com/office/drawing/2014/main" id="{22BDB80D-E1BD-468E-867B-090FC4EA4157}"/>
              </a:ext>
            </a:extLst>
          </p:cNvPr>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
        <p:nvSpPr>
          <p:cNvPr id="188424" name="Rectangle 8">
            <a:extLst>
              <a:ext uri="{FF2B5EF4-FFF2-40B4-BE49-F238E27FC236}">
                <a16:creationId xmlns:a16="http://schemas.microsoft.com/office/drawing/2014/main" id="{D06D7270-7DE5-4F5D-9296-9BD5FD7F3A5A}"/>
              </a:ext>
            </a:extLst>
          </p:cNvPr>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altLang="en-US" sz="2400"/>
          </a:p>
        </p:txBody>
      </p:sp>
      <p:sp>
        <p:nvSpPr>
          <p:cNvPr id="188425" name="Rectangle 9">
            <a:extLst>
              <a:ext uri="{FF2B5EF4-FFF2-40B4-BE49-F238E27FC236}">
                <a16:creationId xmlns:a16="http://schemas.microsoft.com/office/drawing/2014/main" id="{9C89DAB0-6C2A-41D2-A4BD-0AF1ACF08F7E}"/>
              </a:ext>
            </a:extLst>
          </p:cNvPr>
          <p:cNvSpPr>
            <a:spLocks noGrp="1" noChangeArrowheads="1"/>
          </p:cNvSpPr>
          <p:nvPr>
            <p:ph type="title"/>
          </p:nvPr>
        </p:nvSpPr>
        <p:spPr bwMode="auto">
          <a:xfrm>
            <a:off x="1150938" y="214313"/>
            <a:ext cx="7793037" cy="700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s-PR" altLang="en-US"/>
              <a:t>Click to edit Master title style</a:t>
            </a:r>
          </a:p>
        </p:txBody>
      </p:sp>
      <p:sp>
        <p:nvSpPr>
          <p:cNvPr id="188426" name="Rectangle 10">
            <a:extLst>
              <a:ext uri="{FF2B5EF4-FFF2-40B4-BE49-F238E27FC236}">
                <a16:creationId xmlns:a16="http://schemas.microsoft.com/office/drawing/2014/main" id="{3C28F51E-1EAB-4EB3-A096-F7233CD51C0D}"/>
              </a:ext>
            </a:extLst>
          </p:cNvPr>
          <p:cNvSpPr>
            <a:spLocks noGrp="1" noChangeArrowheads="1"/>
          </p:cNvSpPr>
          <p:nvPr>
            <p:ph type="body" idx="1"/>
          </p:nvPr>
        </p:nvSpPr>
        <p:spPr bwMode="auto">
          <a:xfrm>
            <a:off x="127000" y="2017713"/>
            <a:ext cx="8828088"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PR" altLang="en-US" dirty="0" err="1"/>
              <a:t>Click</a:t>
            </a:r>
            <a:r>
              <a:rPr lang="es-PR" altLang="en-US" dirty="0"/>
              <a:t> </a:t>
            </a:r>
            <a:r>
              <a:rPr lang="es-PR" altLang="en-US" dirty="0" err="1"/>
              <a:t>to</a:t>
            </a:r>
            <a:r>
              <a:rPr lang="es-PR" altLang="en-US" dirty="0"/>
              <a:t> </a:t>
            </a:r>
            <a:r>
              <a:rPr lang="es-PR" altLang="en-US" dirty="0" err="1"/>
              <a:t>edit</a:t>
            </a:r>
            <a:r>
              <a:rPr lang="es-PR" altLang="en-US" dirty="0"/>
              <a:t> Master </a:t>
            </a:r>
            <a:r>
              <a:rPr lang="es-PR" altLang="en-US" dirty="0" err="1"/>
              <a:t>text</a:t>
            </a:r>
            <a:r>
              <a:rPr lang="es-PR" altLang="en-US" dirty="0"/>
              <a:t> </a:t>
            </a:r>
            <a:r>
              <a:rPr lang="es-PR" altLang="en-US" dirty="0" err="1"/>
              <a:t>styles</a:t>
            </a:r>
            <a:endParaRPr lang="es-PR" altLang="en-US" dirty="0"/>
          </a:p>
          <a:p>
            <a:pPr lvl="1"/>
            <a:r>
              <a:rPr lang="es-PR" altLang="en-US" dirty="0" err="1"/>
              <a:t>Second</a:t>
            </a:r>
            <a:r>
              <a:rPr lang="es-PR" altLang="en-US" dirty="0"/>
              <a:t> </a:t>
            </a:r>
            <a:r>
              <a:rPr lang="es-PR" altLang="en-US" dirty="0" err="1"/>
              <a:t>level</a:t>
            </a:r>
            <a:endParaRPr lang="es-PR" altLang="en-US" dirty="0"/>
          </a:p>
          <a:p>
            <a:pPr lvl="2"/>
            <a:r>
              <a:rPr lang="es-PR" altLang="en-US" dirty="0" err="1"/>
              <a:t>Third</a:t>
            </a:r>
            <a:r>
              <a:rPr lang="es-PR" altLang="en-US" dirty="0"/>
              <a:t> </a:t>
            </a:r>
            <a:r>
              <a:rPr lang="es-PR" altLang="en-US" dirty="0" err="1"/>
              <a:t>level</a:t>
            </a:r>
            <a:endParaRPr lang="es-PR" altLang="en-US" dirty="0"/>
          </a:p>
          <a:p>
            <a:pPr lvl="3"/>
            <a:r>
              <a:rPr lang="es-PR" altLang="en-US" dirty="0" err="1"/>
              <a:t>Fourth</a:t>
            </a:r>
            <a:r>
              <a:rPr lang="es-PR" altLang="en-US" dirty="0"/>
              <a:t> </a:t>
            </a:r>
            <a:r>
              <a:rPr lang="es-PR" altLang="en-US" dirty="0" err="1"/>
              <a:t>level</a:t>
            </a:r>
            <a:endParaRPr lang="es-PR" altLang="en-US" dirty="0"/>
          </a:p>
          <a:p>
            <a:pPr lvl="4"/>
            <a:r>
              <a:rPr lang="es-PR" altLang="en-US" dirty="0" err="1"/>
              <a:t>Fifth</a:t>
            </a:r>
            <a:r>
              <a:rPr lang="es-PR" altLang="en-US" dirty="0"/>
              <a:t> </a:t>
            </a:r>
            <a:r>
              <a:rPr lang="es-PR" altLang="en-US" dirty="0" err="1"/>
              <a:t>level</a:t>
            </a:r>
            <a:endParaRPr lang="es-PR" altLang="en-US" dirty="0"/>
          </a:p>
        </p:txBody>
      </p:sp>
      <p:sp>
        <p:nvSpPr>
          <p:cNvPr id="188427" name="Rectangle 11">
            <a:extLst>
              <a:ext uri="{FF2B5EF4-FFF2-40B4-BE49-F238E27FC236}">
                <a16:creationId xmlns:a16="http://schemas.microsoft.com/office/drawing/2014/main" id="{859DDC26-226F-4A9E-BA72-366C5F411FA4}"/>
              </a:ext>
            </a:extLst>
          </p:cNvPr>
          <p:cNvSpPr>
            <a:spLocks noGrp="1" noChangeArrowheads="1"/>
          </p:cNvSpPr>
          <p:nvPr>
            <p:ph type="dt" sz="half" idx="2"/>
          </p:nvPr>
        </p:nvSpPr>
        <p:spPr bwMode="auto">
          <a:xfrm>
            <a:off x="0" y="6381750"/>
            <a:ext cx="28194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Arial" panose="020B0604020202020204" pitchFamily="34" charset="0"/>
              </a:defRPr>
            </a:lvl1pPr>
          </a:lstStyle>
          <a:p>
            <a:r>
              <a:rPr lang="es-PR" altLang="en-US" dirty="0"/>
              <a:t>(787) 485-6586</a:t>
            </a:r>
          </a:p>
          <a:p>
            <a:r>
              <a:rPr lang="es-PR" altLang="en-US" dirty="0"/>
              <a:t>www.iglesiabiblicabautista.org</a:t>
            </a:r>
          </a:p>
        </p:txBody>
      </p:sp>
      <p:sp>
        <p:nvSpPr>
          <p:cNvPr id="188428" name="Rectangle 12">
            <a:extLst>
              <a:ext uri="{FF2B5EF4-FFF2-40B4-BE49-F238E27FC236}">
                <a16:creationId xmlns:a16="http://schemas.microsoft.com/office/drawing/2014/main" id="{F7CCD1DE-9037-4B72-AFD2-316A4BE624B2}"/>
              </a:ext>
            </a:extLst>
          </p:cNvPr>
          <p:cNvSpPr>
            <a:spLocks noGrp="1" noChangeArrowheads="1"/>
          </p:cNvSpPr>
          <p:nvPr>
            <p:ph type="ftr" sz="quarter" idx="3"/>
          </p:nvPr>
        </p:nvSpPr>
        <p:spPr bwMode="auto">
          <a:xfrm>
            <a:off x="3200400" y="64008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Arial" panose="020B0604020202020204" pitchFamily="34" charset="0"/>
              </a:defRPr>
            </a:lvl1pPr>
          </a:lstStyle>
          <a:p>
            <a:r>
              <a:rPr lang="es-PR" altLang="en-US"/>
              <a:t>Iglesia Bíblica Bautista de Aguadilla</a:t>
            </a:r>
          </a:p>
        </p:txBody>
      </p:sp>
      <p:sp>
        <p:nvSpPr>
          <p:cNvPr id="188429" name="Rectangle 13">
            <a:extLst>
              <a:ext uri="{FF2B5EF4-FFF2-40B4-BE49-F238E27FC236}">
                <a16:creationId xmlns:a16="http://schemas.microsoft.com/office/drawing/2014/main" id="{D0D970AC-04B9-4FFA-B9A6-B7F8CBC4E528}"/>
              </a:ext>
            </a:extLst>
          </p:cNvPr>
          <p:cNvSpPr>
            <a:spLocks noGrp="1" noChangeArrowheads="1"/>
          </p:cNvSpPr>
          <p:nvPr>
            <p:ph type="sldNum" sz="quarter" idx="4"/>
          </p:nvPr>
        </p:nvSpPr>
        <p:spPr bwMode="auto">
          <a:xfrm>
            <a:off x="7010400"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Arial" panose="020B0604020202020204" pitchFamily="34" charset="0"/>
              </a:defRPr>
            </a:lvl1pPr>
          </a:lstStyle>
          <a:p>
            <a:fld id="{0DD85FA2-496A-4587-B3C7-687AC745A997}" type="slidenum">
              <a:rPr lang="es-PR" altLang="en-US"/>
              <a:pPr/>
              <a:t>‹#›</a:t>
            </a:fld>
            <a:endParaRPr lang="es-PR" alt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Lst>
  <p:hf sldNum="0" hdr="0"/>
  <p:txStyles>
    <p:titleStyle>
      <a:lvl1pPr algn="l" rtl="0" fontAlgn="base">
        <a:spcBef>
          <a:spcPct val="0"/>
        </a:spcBef>
        <a:spcAft>
          <a:spcPct val="0"/>
        </a:spcAft>
        <a:defRPr sz="4400" kern="1200">
          <a:solidFill>
            <a:schemeClr val="tx2"/>
          </a:solidFill>
          <a:latin typeface="+mj-lt"/>
          <a:ea typeface="+mj-ea"/>
          <a:cs typeface="+mj-cs"/>
        </a:defRPr>
      </a:lvl1pPr>
      <a:lvl2pPr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2pPr>
      <a:lvl3pPr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3pPr>
      <a:lvl4pPr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4pPr>
      <a:lvl5pPr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5pPr>
      <a:lvl6pPr marL="457200"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6pPr>
      <a:lvl7pPr marL="914400"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7pPr>
      <a:lvl8pPr marL="1371600"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8pPr>
      <a:lvl9pPr marL="1828800" algn="l" rtl="0" fontAlgn="base">
        <a:spcBef>
          <a:spcPct val="0"/>
        </a:spcBef>
        <a:spcAft>
          <a:spcPct val="0"/>
        </a:spcAft>
        <a:defRPr sz="4400">
          <a:solidFill>
            <a:schemeClr val="tx2"/>
          </a:solidFill>
          <a:latin typeface="Tahoma" panose="020B0604030504040204" pitchFamily="34" charset="0"/>
          <a:cs typeface="Arial" panose="020B0604020202020204" pitchFamily="34" charset="0"/>
        </a:defRPr>
      </a:lvl9pPr>
    </p:titleStyle>
    <p:bodyStyle>
      <a:lvl1pPr marL="342900" indent="-342900" algn="l" rtl="0" fontAlgn="base">
        <a:spcBef>
          <a:spcPct val="20000"/>
        </a:spcBef>
        <a:spcAft>
          <a:spcPct val="0"/>
        </a:spcAft>
        <a:buClr>
          <a:schemeClr val="folHlink"/>
        </a:buClr>
        <a:buSzPct val="60000"/>
        <a:buFont typeface="Wingdings" panose="05000000000000000000" pitchFamily="2" charset="2"/>
        <a:buChar char="n"/>
        <a:defRPr sz="3200" kern="1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anose="05000000000000000000" pitchFamily="2" charset="2"/>
        <a:buChar char="n"/>
        <a:defRPr sz="2800" kern="1200">
          <a:solidFill>
            <a:schemeClr val="tx1"/>
          </a:solidFill>
          <a:latin typeface="+mn-lt"/>
          <a:ea typeface="+mn-ea"/>
          <a:cs typeface="+mn-cs"/>
        </a:defRPr>
      </a:lvl2pPr>
      <a:lvl3pPr marL="1143000" indent="-228600" algn="l" rtl="0" fontAlgn="base">
        <a:spcBef>
          <a:spcPct val="20000"/>
        </a:spcBef>
        <a:spcAft>
          <a:spcPct val="0"/>
        </a:spcAft>
        <a:buClr>
          <a:schemeClr val="folHlink"/>
        </a:buClr>
        <a:buSzPct val="50000"/>
        <a:buFont typeface="Wingdings" panose="05000000000000000000" pitchFamily="2" charset="2"/>
        <a:buChar char="n"/>
        <a:defRPr sz="2400" kern="1200">
          <a:solidFill>
            <a:schemeClr val="tx1"/>
          </a:solidFill>
          <a:latin typeface="+mn-lt"/>
          <a:ea typeface="+mn-ea"/>
          <a:cs typeface="+mn-cs"/>
        </a:defRPr>
      </a:lvl3pPr>
      <a:lvl4pPr marL="1600200" indent="-228600" algn="l" rtl="0" fontAlgn="base">
        <a:spcBef>
          <a:spcPct val="20000"/>
        </a:spcBef>
        <a:spcAft>
          <a:spcPct val="0"/>
        </a:spcAft>
        <a:buClr>
          <a:schemeClr val="accent2"/>
        </a:buClr>
        <a:buSzPct val="55000"/>
        <a:buFont typeface="Wingdings" panose="05000000000000000000" pitchFamily="2" charset="2"/>
        <a:buChar char="n"/>
        <a:defRPr sz="2000" kern="1200">
          <a:solidFill>
            <a:schemeClr val="tx1"/>
          </a:solidFill>
          <a:latin typeface="+mn-lt"/>
          <a:ea typeface="+mn-ea"/>
          <a:cs typeface="+mn-cs"/>
        </a:defRPr>
      </a:lvl4pPr>
      <a:lvl5pPr marL="2057400" indent="-228600" algn="l" rtl="0" fontAlgn="base">
        <a:spcBef>
          <a:spcPct val="20000"/>
        </a:spcBef>
        <a:spcAft>
          <a:spcPct val="0"/>
        </a:spcAft>
        <a:buClr>
          <a:schemeClr val="accent1"/>
        </a:buClr>
        <a:buSzPct val="50000"/>
        <a:buFont typeface="Wingdings" panose="05000000000000000000" pitchFamily="2" charset="2"/>
        <a:buChar char="n"/>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2.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2.xml"/><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73.xml"/><Relationship Id="rId1" Type="http://schemas.openxmlformats.org/officeDocument/2006/relationships/slideLayout" Target="../slideLayouts/slideLayout14.xml"/><Relationship Id="rId4" Type="http://schemas.openxmlformats.org/officeDocument/2006/relationships/image" Target="../media/image37.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88CFC9-D101-4764-8CF1-DCCDCA0CB28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0" y="0"/>
            <a:ext cx="9144000" cy="6028151"/>
          </a:xfrm>
          <a:prstGeom prst="rect">
            <a:avLst/>
          </a:prstGeom>
        </p:spPr>
      </p:pic>
      <p:sp>
        <p:nvSpPr>
          <p:cNvPr id="6" name="Rectangle 14">
            <a:extLst>
              <a:ext uri="{FF2B5EF4-FFF2-40B4-BE49-F238E27FC236}">
                <a16:creationId xmlns:a16="http://schemas.microsoft.com/office/drawing/2014/main" id="{F5E2165C-D000-49BB-A34B-58E0B78E183C}"/>
              </a:ext>
            </a:extLst>
          </p:cNvPr>
          <p:cNvSpPr>
            <a:spLocks noGrp="1" noChangeArrowheads="1"/>
          </p:cNvSpPr>
          <p:nvPr>
            <p:ph type="dt" sz="half" idx="2"/>
          </p:nvPr>
        </p:nvSpPr>
        <p:spPr/>
        <p:txBody>
          <a:bodyPr/>
          <a:lstStyle/>
          <a:p>
            <a:r>
              <a:rPr lang="es-PR" altLang="en-US" dirty="0">
                <a:solidFill>
                  <a:schemeClr val="bg1"/>
                </a:solidFill>
              </a:rPr>
              <a:t>(787) 485-6586</a:t>
            </a:r>
          </a:p>
          <a:p>
            <a:r>
              <a:rPr lang="es-PR" altLang="en-US" dirty="0">
                <a:solidFill>
                  <a:schemeClr val="bg1"/>
                </a:solidFill>
              </a:rPr>
              <a:t>www.iglesiabiblicabautista.org</a:t>
            </a:r>
          </a:p>
        </p:txBody>
      </p:sp>
      <p:sp>
        <p:nvSpPr>
          <p:cNvPr id="7" name="Rectangle 15">
            <a:extLst>
              <a:ext uri="{FF2B5EF4-FFF2-40B4-BE49-F238E27FC236}">
                <a16:creationId xmlns:a16="http://schemas.microsoft.com/office/drawing/2014/main" id="{387C971B-DB70-4282-93C9-7342F408F6C5}"/>
              </a:ext>
            </a:extLst>
          </p:cNvPr>
          <p:cNvSpPr>
            <a:spLocks noGrp="1" noChangeArrowheads="1"/>
          </p:cNvSpPr>
          <p:nvPr>
            <p:ph type="ftr" sz="quarter" idx="3"/>
          </p:nvPr>
        </p:nvSpPr>
        <p:spPr/>
        <p:txBody>
          <a:bodyPr/>
          <a:lstStyle/>
          <a:p>
            <a:r>
              <a:rPr lang="es-PR" altLang="en-US">
                <a:solidFill>
                  <a:schemeClr val="bg1"/>
                </a:solidFill>
              </a:rPr>
              <a:t>Iglesia Bíblica Bautista de Aguadilla</a:t>
            </a:r>
          </a:p>
        </p:txBody>
      </p:sp>
      <p:sp>
        <p:nvSpPr>
          <p:cNvPr id="14338" name="Rectangle 2">
            <a:extLst>
              <a:ext uri="{FF2B5EF4-FFF2-40B4-BE49-F238E27FC236}">
                <a16:creationId xmlns:a16="http://schemas.microsoft.com/office/drawing/2014/main" id="{8DCCA406-8AA4-4BF2-BFEB-09DF196B585C}"/>
              </a:ext>
            </a:extLst>
          </p:cNvPr>
          <p:cNvSpPr>
            <a:spLocks noGrp="1" noChangeArrowheads="1"/>
          </p:cNvSpPr>
          <p:nvPr>
            <p:ph type="ctrTitle"/>
          </p:nvPr>
        </p:nvSpPr>
        <p:spPr>
          <a:xfrm>
            <a:off x="0" y="-10064"/>
            <a:ext cx="9144000" cy="700088"/>
          </a:xfrm>
        </p:spPr>
        <p:txBody>
          <a:bodyPr/>
          <a:lstStyle/>
          <a:p>
            <a:pPr algn="ctr"/>
            <a:r>
              <a:rPr lang="es-PR" altLang="en-US" dirty="0">
                <a:solidFill>
                  <a:schemeClr val="bg1"/>
                </a:solidFill>
                <a:effectLst>
                  <a:outerShdw blurRad="38100" dist="38100" dir="2700000" algn="tl">
                    <a:srgbClr val="000000">
                      <a:alpha val="43137"/>
                    </a:srgbClr>
                  </a:outerShdw>
                </a:effectLst>
                <a:latin typeface="Candara" panose="020E0502030303020204" pitchFamily="34" charset="0"/>
              </a:rPr>
              <a:t>El Catolicismo Romano</a:t>
            </a:r>
          </a:p>
        </p:txBody>
      </p:sp>
      <p:sp>
        <p:nvSpPr>
          <p:cNvPr id="14340" name="Rectangle 4">
            <a:extLst>
              <a:ext uri="{FF2B5EF4-FFF2-40B4-BE49-F238E27FC236}">
                <a16:creationId xmlns:a16="http://schemas.microsoft.com/office/drawing/2014/main" id="{ADD9941F-455B-4FC5-B2C5-62B51950E462}"/>
              </a:ext>
            </a:extLst>
          </p:cNvPr>
          <p:cNvSpPr>
            <a:spLocks noGrp="1" noChangeArrowheads="1"/>
          </p:cNvSpPr>
          <p:nvPr>
            <p:ph type="subTitle" idx="1"/>
          </p:nvPr>
        </p:nvSpPr>
        <p:spPr>
          <a:xfrm>
            <a:off x="2819400" y="700088"/>
            <a:ext cx="6324600" cy="1219200"/>
          </a:xfrm>
          <a:solidFill>
            <a:schemeClr val="tx1">
              <a:alpha val="10001"/>
            </a:schemeClr>
          </a:solidFill>
          <a:ln/>
        </p:spPr>
        <p:txBody>
          <a:bodyPr/>
          <a:lstStyle/>
          <a:p>
            <a:r>
              <a:rPr lang="es-PR" altLang="en-US" dirty="0">
                <a:solidFill>
                  <a:schemeClr val="bg1"/>
                </a:solidFill>
                <a:effectLst>
                  <a:outerShdw blurRad="38100" dist="38100" dir="2700000" algn="tl">
                    <a:srgbClr val="000000">
                      <a:alpha val="43137"/>
                    </a:srgbClr>
                  </a:outerShdw>
                </a:effectLst>
                <a:latin typeface="Candara" panose="020E0502030303020204" pitchFamily="34" charset="0"/>
              </a:rPr>
              <a:t>Sus doctrinas a la luz de la Biblia</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C9CCD54-D0B5-46A9-A6E8-543FEB433F5E}"/>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A00AECC8-E543-468C-95E0-FEEB6D46A3D6}"/>
              </a:ext>
            </a:extLst>
          </p:cNvPr>
          <p:cNvSpPr>
            <a:spLocks noGrp="1"/>
          </p:cNvSpPr>
          <p:nvPr>
            <p:ph type="ftr" sz="quarter" idx="11"/>
          </p:nvPr>
        </p:nvSpPr>
        <p:spPr/>
        <p:txBody>
          <a:bodyPr/>
          <a:lstStyle/>
          <a:p>
            <a:r>
              <a:rPr lang="es-PR" altLang="en-US"/>
              <a:t>Iglesia Bíblica Bautista de Aguadilla</a:t>
            </a:r>
          </a:p>
        </p:txBody>
      </p:sp>
      <p:sp>
        <p:nvSpPr>
          <p:cNvPr id="18434" name="Rectangle 2">
            <a:extLst>
              <a:ext uri="{FF2B5EF4-FFF2-40B4-BE49-F238E27FC236}">
                <a16:creationId xmlns:a16="http://schemas.microsoft.com/office/drawing/2014/main" id="{2DCB0F27-D877-4B16-A2A0-0B9A789FFBFE}"/>
              </a:ext>
            </a:extLst>
          </p:cNvPr>
          <p:cNvSpPr>
            <a:spLocks noGrp="1" noChangeArrowheads="1"/>
          </p:cNvSpPr>
          <p:nvPr>
            <p:ph type="title"/>
          </p:nvPr>
        </p:nvSpPr>
        <p:spPr/>
        <p:txBody>
          <a:bodyPr/>
          <a:lstStyle/>
          <a:p>
            <a:r>
              <a:rPr lang="es-PR" altLang="en-US">
                <a:latin typeface="Candara" panose="020E0502030303020204" pitchFamily="34" charset="0"/>
              </a:rPr>
              <a:t>Contenido</a:t>
            </a:r>
          </a:p>
        </p:txBody>
      </p:sp>
      <p:sp>
        <p:nvSpPr>
          <p:cNvPr id="18435" name="Rectangle 3">
            <a:extLst>
              <a:ext uri="{FF2B5EF4-FFF2-40B4-BE49-F238E27FC236}">
                <a16:creationId xmlns:a16="http://schemas.microsoft.com/office/drawing/2014/main" id="{B53E111F-3DC2-44C0-B46D-FE756358E694}"/>
              </a:ext>
            </a:extLst>
          </p:cNvPr>
          <p:cNvSpPr>
            <a:spLocks noGrp="1" noChangeArrowheads="1"/>
          </p:cNvSpPr>
          <p:nvPr>
            <p:ph type="body" idx="1"/>
          </p:nvPr>
        </p:nvSpPr>
        <p:spPr>
          <a:xfrm>
            <a:off x="1150938" y="1981200"/>
            <a:ext cx="7772400" cy="4114800"/>
          </a:xfrm>
        </p:spPr>
        <p:txBody>
          <a:bodyPr/>
          <a:lstStyle/>
          <a:p>
            <a:r>
              <a:rPr lang="es-PR" altLang="en-US" sz="2800" dirty="0">
                <a:latin typeface="Candara" panose="020E0502030303020204" pitchFamily="34" charset="0"/>
              </a:rPr>
              <a:t>Definición del Catolicismo Romano.</a:t>
            </a:r>
          </a:p>
          <a:p>
            <a:r>
              <a:rPr lang="es-PR" altLang="en-US" sz="2800" dirty="0">
                <a:latin typeface="Candara" panose="020E0502030303020204" pitchFamily="34" charset="0"/>
              </a:rPr>
              <a:t>Sus orígenes babilónicos.</a:t>
            </a:r>
          </a:p>
          <a:p>
            <a:r>
              <a:rPr lang="es-PR" altLang="en-US" sz="2800" dirty="0">
                <a:latin typeface="Candara" panose="020E0502030303020204" pitchFamily="34" charset="0"/>
              </a:rPr>
              <a:t>Sus doctrinas comparadas con la Biblia.</a:t>
            </a:r>
          </a:p>
          <a:p>
            <a:r>
              <a:rPr lang="es-PR" altLang="en-US" sz="2800" dirty="0">
                <a:latin typeface="Candara" panose="020E0502030303020204" pitchFamily="34" charset="0"/>
              </a:rPr>
              <a:t>Pecados de la Iglesia Católica Romana.</a:t>
            </a:r>
          </a:p>
          <a:p>
            <a:r>
              <a:rPr lang="es-PR" altLang="en-US" sz="2800" dirty="0">
                <a:latin typeface="Candara" panose="020E0502030303020204" pitchFamily="34" charset="0"/>
              </a:rPr>
              <a:t>¿Evangélicos unidos con Católicos?</a:t>
            </a:r>
          </a:p>
          <a:p>
            <a:endParaRPr lang="es-PR" altLang="en-US" sz="2800" dirty="0">
              <a:latin typeface="Candara" panose="020E0502030303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a:extLst>
              <a:ext uri="{FF2B5EF4-FFF2-40B4-BE49-F238E27FC236}">
                <a16:creationId xmlns:a16="http://schemas.microsoft.com/office/drawing/2014/main" id="{34B82E02-D927-4C19-A3ED-BEAAA3CC6F4A}"/>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5" name="Rectangle 15">
            <a:extLst>
              <a:ext uri="{FF2B5EF4-FFF2-40B4-BE49-F238E27FC236}">
                <a16:creationId xmlns:a16="http://schemas.microsoft.com/office/drawing/2014/main" id="{37A871E6-D637-40C1-A415-BB6CFD679F41}"/>
              </a:ext>
            </a:extLst>
          </p:cNvPr>
          <p:cNvSpPr>
            <a:spLocks noGrp="1" noChangeArrowheads="1"/>
          </p:cNvSpPr>
          <p:nvPr>
            <p:ph type="ftr" sz="quarter" idx="3"/>
          </p:nvPr>
        </p:nvSpPr>
        <p:spPr/>
        <p:txBody>
          <a:bodyPr/>
          <a:lstStyle/>
          <a:p>
            <a:r>
              <a:rPr lang="es-PR" altLang="en-US"/>
              <a:t>Iglesia Bíblica Bautista de Aguadilla</a:t>
            </a:r>
          </a:p>
        </p:txBody>
      </p:sp>
      <p:pic>
        <p:nvPicPr>
          <p:cNvPr id="148486" name="Picture 6" descr="crucifix">
            <a:extLst>
              <a:ext uri="{FF2B5EF4-FFF2-40B4-BE49-F238E27FC236}">
                <a16:creationId xmlns:a16="http://schemas.microsoft.com/office/drawing/2014/main" id="{69B5579D-C216-47F8-9D99-2EDD915B04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5879"/>
            <a:ext cx="52578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8484" name="Rectangle 4">
            <a:extLst>
              <a:ext uri="{FF2B5EF4-FFF2-40B4-BE49-F238E27FC236}">
                <a16:creationId xmlns:a16="http://schemas.microsoft.com/office/drawing/2014/main" id="{78471664-40FA-4E3B-9460-65243B4FB94A}"/>
              </a:ext>
            </a:extLst>
          </p:cNvPr>
          <p:cNvSpPr>
            <a:spLocks noGrp="1" noChangeArrowheads="1"/>
          </p:cNvSpPr>
          <p:nvPr>
            <p:ph type="ctrTitle"/>
          </p:nvPr>
        </p:nvSpPr>
        <p:spPr/>
        <p:txBody>
          <a:bodyPr/>
          <a:lstStyle/>
          <a:p>
            <a:r>
              <a:rPr lang="es-PR" altLang="en-US">
                <a:latin typeface="Candara" panose="020E0502030303020204" pitchFamily="34" charset="0"/>
              </a:rPr>
              <a:t>1er Día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5EB6DD2-8341-4CEE-9F52-35D64E889A9F}"/>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253410CF-4240-481C-937C-3D6C0B0561BF}"/>
              </a:ext>
            </a:extLst>
          </p:cNvPr>
          <p:cNvSpPr>
            <a:spLocks noGrp="1"/>
          </p:cNvSpPr>
          <p:nvPr>
            <p:ph type="ftr" sz="quarter" idx="11"/>
          </p:nvPr>
        </p:nvSpPr>
        <p:spPr/>
        <p:txBody>
          <a:bodyPr/>
          <a:lstStyle/>
          <a:p>
            <a:r>
              <a:rPr lang="es-PR" altLang="en-US"/>
              <a:t>Iglesia Bíblica Bautista de Aguadilla</a:t>
            </a:r>
          </a:p>
        </p:txBody>
      </p:sp>
      <p:sp>
        <p:nvSpPr>
          <p:cNvPr id="151554" name="Rectangle 2">
            <a:extLst>
              <a:ext uri="{FF2B5EF4-FFF2-40B4-BE49-F238E27FC236}">
                <a16:creationId xmlns:a16="http://schemas.microsoft.com/office/drawing/2014/main" id="{BFFEA231-856A-4DBD-8EB4-A772B195E7A2}"/>
              </a:ext>
            </a:extLst>
          </p:cNvPr>
          <p:cNvSpPr>
            <a:spLocks noGrp="1" noChangeArrowheads="1"/>
          </p:cNvSpPr>
          <p:nvPr>
            <p:ph type="title"/>
          </p:nvPr>
        </p:nvSpPr>
        <p:spPr/>
        <p:txBody>
          <a:bodyPr/>
          <a:lstStyle/>
          <a:p>
            <a:r>
              <a:rPr lang="es-PR" altLang="en-US">
                <a:latin typeface="Candara" panose="020E0502030303020204" pitchFamily="34" charset="0"/>
              </a:rPr>
              <a:t>Aclaración</a:t>
            </a:r>
          </a:p>
        </p:txBody>
      </p:sp>
      <p:sp>
        <p:nvSpPr>
          <p:cNvPr id="151555" name="Rectangle 3">
            <a:extLst>
              <a:ext uri="{FF2B5EF4-FFF2-40B4-BE49-F238E27FC236}">
                <a16:creationId xmlns:a16="http://schemas.microsoft.com/office/drawing/2014/main" id="{9E4600B6-5D2A-4F8C-A1AD-ED201B92AB65}"/>
              </a:ext>
            </a:extLst>
          </p:cNvPr>
          <p:cNvSpPr>
            <a:spLocks noGrp="1" noChangeArrowheads="1"/>
          </p:cNvSpPr>
          <p:nvPr>
            <p:ph type="body" idx="1"/>
          </p:nvPr>
        </p:nvSpPr>
        <p:spPr>
          <a:xfrm>
            <a:off x="381000" y="2017713"/>
            <a:ext cx="8574088" cy="4114800"/>
          </a:xfrm>
        </p:spPr>
        <p:txBody>
          <a:bodyPr/>
          <a:lstStyle/>
          <a:p>
            <a:pPr>
              <a:lnSpc>
                <a:spcPct val="90000"/>
              </a:lnSpc>
            </a:pPr>
            <a:r>
              <a:rPr lang="es-PR" altLang="en-US" sz="2400" dirty="0">
                <a:latin typeface="Candara" panose="020E0502030303020204" pitchFamily="34" charset="0"/>
              </a:rPr>
              <a:t>La intención de este estudio es estudiar objetivamente las doctrinas de la iglesia Católica Romana y compararlas con la Biblia.</a:t>
            </a:r>
          </a:p>
          <a:p>
            <a:pPr>
              <a:lnSpc>
                <a:spcPct val="90000"/>
              </a:lnSpc>
            </a:pPr>
            <a:r>
              <a:rPr lang="es-PR" altLang="en-US" sz="2400" dirty="0">
                <a:latin typeface="Candara" panose="020E0502030303020204" pitchFamily="34" charset="0"/>
              </a:rPr>
              <a:t>Debido a que las doctrinas y prácticas de la iglesia Católica Romana difieren mucho de la enseñanza bíblica, se verán claramente las diferencias.</a:t>
            </a:r>
          </a:p>
          <a:p>
            <a:pPr>
              <a:lnSpc>
                <a:spcPct val="90000"/>
              </a:lnSpc>
            </a:pPr>
            <a:r>
              <a:rPr lang="es-PR" altLang="en-US" sz="2400" dirty="0">
                <a:latin typeface="Candara" panose="020E0502030303020204" pitchFamily="34" charset="0"/>
              </a:rPr>
              <a:t>La intención no es contender ni ofender, sino conocer la verdad y estar preparado para:</a:t>
            </a:r>
          </a:p>
          <a:p>
            <a:pPr lvl="1">
              <a:lnSpc>
                <a:spcPct val="90000"/>
              </a:lnSpc>
            </a:pPr>
            <a:r>
              <a:rPr lang="es-ES_tradnl" altLang="en-US" sz="2000" i="1" dirty="0">
                <a:latin typeface="Candara" panose="020E0502030303020204" pitchFamily="34" charset="0"/>
              </a:rPr>
              <a:t>“Estad siempre preparados para presentar defensa con mansedumbre y reverencia ante todo el que os demande razón de la esperanza que hay en vosotros”</a:t>
            </a:r>
            <a:r>
              <a:rPr lang="es-ES_tradnl" altLang="en-US" sz="2000" dirty="0">
                <a:latin typeface="Candara" panose="020E0502030303020204" pitchFamily="34" charset="0"/>
              </a:rPr>
              <a:t> </a:t>
            </a:r>
            <a:r>
              <a:rPr lang="es-ES_tradnl" altLang="en-US" sz="2000" dirty="0">
                <a:solidFill>
                  <a:srgbClr val="FF0000"/>
                </a:solidFill>
                <a:latin typeface="Candara" panose="020E0502030303020204" pitchFamily="34" charset="0"/>
              </a:rPr>
              <a:t>(1ra Pedro 3:15).</a:t>
            </a:r>
            <a:endParaRPr lang="es-PR" altLang="en-US" sz="2000" dirty="0">
              <a:solidFill>
                <a:srgbClr val="FF0000"/>
              </a:solidFill>
              <a:latin typeface="Candara" panose="020E0502030303020204" pitchFamily="34" charset="0"/>
            </a:endParaRPr>
          </a:p>
          <a:p>
            <a:pPr lvl="1">
              <a:lnSpc>
                <a:spcPct val="90000"/>
              </a:lnSpc>
            </a:pPr>
            <a:r>
              <a:rPr lang="es-PR" altLang="en-US" sz="2000" dirty="0">
                <a:latin typeface="Candara" panose="020E0502030303020204" pitchFamily="34" charset="0"/>
              </a:rPr>
              <a:t>Presentar el Evangelio de Jesús a los católicos.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a:extLst>
              <a:ext uri="{FF2B5EF4-FFF2-40B4-BE49-F238E27FC236}">
                <a16:creationId xmlns:a16="http://schemas.microsoft.com/office/drawing/2014/main" id="{71694B8A-81C1-4162-A4DE-9DF7F4EFF9C4}"/>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5" name="Rectangle 15">
            <a:extLst>
              <a:ext uri="{FF2B5EF4-FFF2-40B4-BE49-F238E27FC236}">
                <a16:creationId xmlns:a16="http://schemas.microsoft.com/office/drawing/2014/main" id="{AF797400-7A07-471B-B9E9-919C54516A8B}"/>
              </a:ext>
            </a:extLst>
          </p:cNvPr>
          <p:cNvSpPr>
            <a:spLocks noGrp="1" noChangeArrowheads="1"/>
          </p:cNvSpPr>
          <p:nvPr>
            <p:ph type="ftr" sz="quarter" idx="3"/>
          </p:nvPr>
        </p:nvSpPr>
        <p:spPr/>
        <p:txBody>
          <a:bodyPr/>
          <a:lstStyle/>
          <a:p>
            <a:r>
              <a:rPr lang="es-PR" altLang="en-US"/>
              <a:t>Iglesia Bíblica Bautista de Aguadilla</a:t>
            </a:r>
          </a:p>
        </p:txBody>
      </p:sp>
      <p:sp>
        <p:nvSpPr>
          <p:cNvPr id="35844" name="Rectangle 4">
            <a:extLst>
              <a:ext uri="{FF2B5EF4-FFF2-40B4-BE49-F238E27FC236}">
                <a16:creationId xmlns:a16="http://schemas.microsoft.com/office/drawing/2014/main" id="{EC1E84C9-002F-4A9F-9CBE-0ADEFA19C5E8}"/>
              </a:ext>
            </a:extLst>
          </p:cNvPr>
          <p:cNvSpPr>
            <a:spLocks noGrp="1" noChangeArrowheads="1"/>
          </p:cNvSpPr>
          <p:nvPr>
            <p:ph type="ctrTitle"/>
          </p:nvPr>
        </p:nvSpPr>
        <p:spPr>
          <a:xfrm>
            <a:off x="1066800" y="1524000"/>
            <a:ext cx="8077200" cy="1736725"/>
          </a:xfrm>
        </p:spPr>
        <p:txBody>
          <a:bodyPr/>
          <a:lstStyle/>
          <a:p>
            <a:r>
              <a:rPr lang="es-PR" altLang="en-US">
                <a:latin typeface="Candara" panose="020E0502030303020204" pitchFamily="34" charset="0"/>
              </a:rPr>
              <a:t>Definición del Catolicismo Romano</a:t>
            </a:r>
          </a:p>
        </p:txBody>
      </p:sp>
      <p:sp>
        <p:nvSpPr>
          <p:cNvPr id="35846" name="Text Box 6">
            <a:hlinkClick r:id="rId3" action="ppaction://hlinksldjump"/>
            <a:extLst>
              <a:ext uri="{FF2B5EF4-FFF2-40B4-BE49-F238E27FC236}">
                <a16:creationId xmlns:a16="http://schemas.microsoft.com/office/drawing/2014/main" id="{20FA024A-9895-463F-A101-C84BEC2BD732}"/>
              </a:ext>
            </a:extLst>
          </p:cNvPr>
          <p:cNvSpPr txBox="1">
            <a:spLocks noChangeArrowheads="1"/>
          </p:cNvSpPr>
          <p:nvPr/>
        </p:nvSpPr>
        <p:spPr bwMode="auto">
          <a:xfrm>
            <a:off x="8350250" y="6491288"/>
            <a:ext cx="7937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PR" altLang="en-US">
                <a:latin typeface="Arial" panose="020B0604020202020204" pitchFamily="34" charset="0"/>
              </a:rPr>
              <a:t>Índice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2AD52342-A1EE-4719-BAF7-3BA57D329D4C}"/>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4A511EE3-E5B4-4F6E-9B4D-D700DBFA20D1}"/>
              </a:ext>
            </a:extLst>
          </p:cNvPr>
          <p:cNvSpPr>
            <a:spLocks noGrp="1"/>
          </p:cNvSpPr>
          <p:nvPr>
            <p:ph type="ftr" sz="quarter" idx="11"/>
          </p:nvPr>
        </p:nvSpPr>
        <p:spPr/>
        <p:txBody>
          <a:bodyPr/>
          <a:lstStyle/>
          <a:p>
            <a:r>
              <a:rPr lang="es-PR" altLang="en-US"/>
              <a:t>Iglesia Bíblica Bautista de Aguadilla</a:t>
            </a:r>
          </a:p>
        </p:txBody>
      </p:sp>
      <p:sp>
        <p:nvSpPr>
          <p:cNvPr id="34818" name="Rectangle 2">
            <a:extLst>
              <a:ext uri="{FF2B5EF4-FFF2-40B4-BE49-F238E27FC236}">
                <a16:creationId xmlns:a16="http://schemas.microsoft.com/office/drawing/2014/main" id="{9B7FEC45-9284-47B6-9E70-F24A3936F1DE}"/>
              </a:ext>
            </a:extLst>
          </p:cNvPr>
          <p:cNvSpPr>
            <a:spLocks noGrp="1" noChangeArrowheads="1"/>
          </p:cNvSpPr>
          <p:nvPr>
            <p:ph type="title"/>
          </p:nvPr>
        </p:nvSpPr>
        <p:spPr/>
        <p:txBody>
          <a:bodyPr/>
          <a:lstStyle/>
          <a:p>
            <a:r>
              <a:rPr lang="es-PR" altLang="en-US">
                <a:latin typeface="Candara" panose="020E0502030303020204" pitchFamily="34" charset="0"/>
              </a:rPr>
              <a:t>El Catolicismo Romano</a:t>
            </a:r>
          </a:p>
        </p:txBody>
      </p:sp>
      <p:sp>
        <p:nvSpPr>
          <p:cNvPr id="34819" name="Rectangle 3">
            <a:extLst>
              <a:ext uri="{FF2B5EF4-FFF2-40B4-BE49-F238E27FC236}">
                <a16:creationId xmlns:a16="http://schemas.microsoft.com/office/drawing/2014/main" id="{EF143C46-E703-4005-B381-33E33C4CF80A}"/>
              </a:ext>
            </a:extLst>
          </p:cNvPr>
          <p:cNvSpPr>
            <a:spLocks noGrp="1" noChangeArrowheads="1"/>
          </p:cNvSpPr>
          <p:nvPr>
            <p:ph type="body" sz="half" idx="1"/>
          </p:nvPr>
        </p:nvSpPr>
        <p:spPr>
          <a:xfrm>
            <a:off x="381000" y="2057400"/>
            <a:ext cx="4613275" cy="4191000"/>
          </a:xfrm>
        </p:spPr>
        <p:txBody>
          <a:bodyPr/>
          <a:lstStyle/>
          <a:p>
            <a:pPr>
              <a:lnSpc>
                <a:spcPct val="80000"/>
              </a:lnSpc>
            </a:pPr>
            <a:r>
              <a:rPr lang="es-PR" altLang="en-US" sz="2000">
                <a:latin typeface="Candara" panose="020E0502030303020204" pitchFamily="34" charset="0"/>
              </a:rPr>
              <a:t>Su Origen</a:t>
            </a:r>
          </a:p>
          <a:p>
            <a:pPr lvl="1">
              <a:lnSpc>
                <a:spcPct val="80000"/>
              </a:lnSpc>
            </a:pPr>
            <a:r>
              <a:rPr lang="es-PR" altLang="en-US" sz="1800">
                <a:latin typeface="Candara" panose="020E0502030303020204" pitchFamily="34" charset="0"/>
              </a:rPr>
              <a:t>La Iglesia Católica Romana comenzó en el año 312 DC, cuando Constantino (emperador romano) declaró que el cristianismo sería la religión oficial del Estado (Roma), uniendo así la iglesia con el estado.</a:t>
            </a:r>
          </a:p>
          <a:p>
            <a:pPr lvl="1">
              <a:lnSpc>
                <a:spcPct val="80000"/>
              </a:lnSpc>
            </a:pPr>
            <a:r>
              <a:rPr lang="es-PR" altLang="en-US" sz="1800">
                <a:latin typeface="Candara" panose="020E0502030303020204" pitchFamily="34" charset="0"/>
              </a:rPr>
              <a:t>Todo el Imperio Romano se hizo “cristiano”.</a:t>
            </a:r>
          </a:p>
          <a:p>
            <a:pPr lvl="1">
              <a:lnSpc>
                <a:spcPct val="80000"/>
              </a:lnSpc>
            </a:pPr>
            <a:r>
              <a:rPr lang="es-PR" altLang="en-US" sz="1800">
                <a:latin typeface="Candara" panose="020E0502030303020204" pitchFamily="34" charset="0"/>
              </a:rPr>
              <a:t>Los cristianos genuinos continuaron por separado.</a:t>
            </a:r>
          </a:p>
          <a:p>
            <a:pPr lvl="1">
              <a:lnSpc>
                <a:spcPct val="80000"/>
              </a:lnSpc>
            </a:pPr>
            <a:r>
              <a:rPr lang="es-PR" altLang="en-US" sz="1800">
                <a:latin typeface="Candara" panose="020E0502030303020204" pitchFamily="34" charset="0"/>
              </a:rPr>
              <a:t>El resultado de la opresión religiosa y política de la Iglesia Romana se ve claramente en los países de centro y sur América; en Italia, España, Francia, etc.</a:t>
            </a:r>
          </a:p>
          <a:p>
            <a:pPr lvl="2">
              <a:lnSpc>
                <a:spcPct val="80000"/>
              </a:lnSpc>
            </a:pPr>
            <a:r>
              <a:rPr lang="es-PR" altLang="en-US" sz="1600">
                <a:latin typeface="Candara" panose="020E0502030303020204" pitchFamily="34" charset="0"/>
              </a:rPr>
              <a:t>También en Puerto Rico hasta hace un siglo.</a:t>
            </a:r>
          </a:p>
        </p:txBody>
      </p:sp>
      <p:pic>
        <p:nvPicPr>
          <p:cNvPr id="34821" name="Picture 5" descr="Colossal%20Constantine">
            <a:extLst>
              <a:ext uri="{FF2B5EF4-FFF2-40B4-BE49-F238E27FC236}">
                <a16:creationId xmlns:a16="http://schemas.microsoft.com/office/drawing/2014/main" id="{2248EC3A-7398-4523-A65E-E5A8D8460D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5400" y="1219200"/>
            <a:ext cx="3879850" cy="5029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1D8782C6-5F94-45A0-AB01-4220ADA7F8CB}"/>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08035F15-D390-4128-8A3B-A6B8804FCAE9}"/>
              </a:ext>
            </a:extLst>
          </p:cNvPr>
          <p:cNvSpPr>
            <a:spLocks noGrp="1"/>
          </p:cNvSpPr>
          <p:nvPr>
            <p:ph type="ftr" sz="quarter" idx="11"/>
          </p:nvPr>
        </p:nvSpPr>
        <p:spPr/>
        <p:txBody>
          <a:bodyPr/>
          <a:lstStyle/>
          <a:p>
            <a:r>
              <a:rPr lang="es-PR" altLang="en-US"/>
              <a:t>Iglesia Bíblica Bautista de Aguadilla</a:t>
            </a:r>
          </a:p>
        </p:txBody>
      </p:sp>
      <p:pic>
        <p:nvPicPr>
          <p:cNvPr id="37894" name="Picture 6" descr="Colosseum%20&amp;%20Arch%20of%20Constantine">
            <a:extLst>
              <a:ext uri="{FF2B5EF4-FFF2-40B4-BE49-F238E27FC236}">
                <a16:creationId xmlns:a16="http://schemas.microsoft.com/office/drawing/2014/main" id="{A9D0C79C-E6B6-4C20-9295-ADD2893A03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990600"/>
            <a:ext cx="2819400" cy="1895475"/>
          </a:xfrm>
          <a:prstGeom prst="rect">
            <a:avLst/>
          </a:prstGeom>
          <a:noFill/>
          <a:extLst>
            <a:ext uri="{909E8E84-426E-40DD-AFC4-6F175D3DCCD1}">
              <a14:hiddenFill xmlns:a14="http://schemas.microsoft.com/office/drawing/2010/main">
                <a:solidFill>
                  <a:srgbClr val="FFFFFF"/>
                </a:solidFill>
              </a14:hiddenFill>
            </a:ext>
          </a:extLst>
        </p:spPr>
      </p:pic>
      <p:sp>
        <p:nvSpPr>
          <p:cNvPr id="37890" name="Rectangle 2">
            <a:extLst>
              <a:ext uri="{FF2B5EF4-FFF2-40B4-BE49-F238E27FC236}">
                <a16:creationId xmlns:a16="http://schemas.microsoft.com/office/drawing/2014/main" id="{5BFBACBE-0BE9-4E6C-B82F-2EBF23AC9279}"/>
              </a:ext>
            </a:extLst>
          </p:cNvPr>
          <p:cNvSpPr>
            <a:spLocks noGrp="1" noChangeArrowheads="1"/>
          </p:cNvSpPr>
          <p:nvPr>
            <p:ph type="title"/>
          </p:nvPr>
        </p:nvSpPr>
        <p:spPr/>
        <p:txBody>
          <a:bodyPr/>
          <a:lstStyle/>
          <a:p>
            <a:r>
              <a:rPr lang="es-PR" altLang="en-US">
                <a:latin typeface="Candara" panose="020E0502030303020204" pitchFamily="34" charset="0"/>
              </a:rPr>
              <a:t>El Catolicismo Romano</a:t>
            </a:r>
          </a:p>
        </p:txBody>
      </p:sp>
      <p:sp>
        <p:nvSpPr>
          <p:cNvPr id="37891" name="Rectangle 3">
            <a:extLst>
              <a:ext uri="{FF2B5EF4-FFF2-40B4-BE49-F238E27FC236}">
                <a16:creationId xmlns:a16="http://schemas.microsoft.com/office/drawing/2014/main" id="{9F5A2E92-2EA2-4304-AD6B-5BB69D5BD259}"/>
              </a:ext>
            </a:extLst>
          </p:cNvPr>
          <p:cNvSpPr>
            <a:spLocks noGrp="1" noChangeArrowheads="1"/>
          </p:cNvSpPr>
          <p:nvPr>
            <p:ph type="body" idx="1"/>
          </p:nvPr>
        </p:nvSpPr>
        <p:spPr/>
        <p:txBody>
          <a:bodyPr/>
          <a:lstStyle/>
          <a:p>
            <a:pPr>
              <a:lnSpc>
                <a:spcPct val="90000"/>
              </a:lnSpc>
            </a:pPr>
            <a:r>
              <a:rPr lang="es-PR" altLang="en-US">
                <a:latin typeface="Candara" panose="020E0502030303020204" pitchFamily="34" charset="0"/>
              </a:rPr>
              <a:t>Su Historia</a:t>
            </a:r>
          </a:p>
          <a:p>
            <a:pPr lvl="1">
              <a:lnSpc>
                <a:spcPct val="90000"/>
              </a:lnSpc>
            </a:pPr>
            <a:r>
              <a:rPr lang="es-PR" altLang="en-US">
                <a:latin typeface="Candara" panose="020E0502030303020204" pitchFamily="34" charset="0"/>
              </a:rPr>
              <a:t>Hay de todo:</a:t>
            </a:r>
          </a:p>
          <a:p>
            <a:pPr lvl="2">
              <a:lnSpc>
                <a:spcPct val="90000"/>
              </a:lnSpc>
            </a:pPr>
            <a:r>
              <a:rPr lang="es-PR" altLang="en-US">
                <a:latin typeface="Candara" panose="020E0502030303020204" pitchFamily="34" charset="0"/>
              </a:rPr>
              <a:t>Doctrinas de hombres y demonios (La eucaristía).</a:t>
            </a:r>
          </a:p>
          <a:p>
            <a:pPr lvl="2">
              <a:lnSpc>
                <a:spcPct val="90000"/>
              </a:lnSpc>
            </a:pPr>
            <a:r>
              <a:rPr lang="es-PR" altLang="en-US">
                <a:latin typeface="Candara" panose="020E0502030303020204" pitchFamily="34" charset="0"/>
              </a:rPr>
              <a:t>Pecado rampante (Papas).</a:t>
            </a:r>
          </a:p>
          <a:p>
            <a:pPr lvl="2">
              <a:lnSpc>
                <a:spcPct val="90000"/>
              </a:lnSpc>
            </a:pPr>
            <a:r>
              <a:rPr lang="es-PR" altLang="en-US">
                <a:latin typeface="Candara" panose="020E0502030303020204" pitchFamily="34" charset="0"/>
              </a:rPr>
              <a:t>Inmoralidad (Sacerdotes y Monjas).</a:t>
            </a:r>
          </a:p>
          <a:p>
            <a:pPr lvl="2">
              <a:lnSpc>
                <a:spcPct val="90000"/>
              </a:lnSpc>
            </a:pPr>
            <a:r>
              <a:rPr lang="es-PR" altLang="en-US">
                <a:latin typeface="Candara" panose="020E0502030303020204" pitchFamily="34" charset="0"/>
              </a:rPr>
              <a:t>Blasfemia (María intercede por nosotros).</a:t>
            </a:r>
          </a:p>
          <a:p>
            <a:pPr lvl="2">
              <a:lnSpc>
                <a:spcPct val="90000"/>
              </a:lnSpc>
            </a:pPr>
            <a:r>
              <a:rPr lang="es-PR" altLang="en-US">
                <a:latin typeface="Candara" panose="020E0502030303020204" pitchFamily="34" charset="0"/>
              </a:rPr>
              <a:t>Avaricia y mentira (La venta de indulgencias).</a:t>
            </a:r>
          </a:p>
          <a:p>
            <a:pPr lvl="2">
              <a:lnSpc>
                <a:spcPct val="90000"/>
              </a:lnSpc>
            </a:pPr>
            <a:r>
              <a:rPr lang="es-PR" altLang="en-US">
                <a:latin typeface="Candara" panose="020E0502030303020204" pitchFamily="34" charset="0"/>
              </a:rPr>
              <a:t>Ultraje a la verdadera iglesia de Cristo (La Inquisición).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a:extLst>
              <a:ext uri="{FF2B5EF4-FFF2-40B4-BE49-F238E27FC236}">
                <a16:creationId xmlns:a16="http://schemas.microsoft.com/office/drawing/2014/main" id="{E47E83A8-487C-4374-8840-4BB122855AB7}"/>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5" name="Rectangle 15">
            <a:extLst>
              <a:ext uri="{FF2B5EF4-FFF2-40B4-BE49-F238E27FC236}">
                <a16:creationId xmlns:a16="http://schemas.microsoft.com/office/drawing/2014/main" id="{D82B0CD5-983A-4E0D-8BCC-F981C8749253}"/>
              </a:ext>
            </a:extLst>
          </p:cNvPr>
          <p:cNvSpPr>
            <a:spLocks noGrp="1" noChangeArrowheads="1"/>
          </p:cNvSpPr>
          <p:nvPr>
            <p:ph type="ftr" sz="quarter" idx="3"/>
          </p:nvPr>
        </p:nvSpPr>
        <p:spPr/>
        <p:txBody>
          <a:bodyPr/>
          <a:lstStyle/>
          <a:p>
            <a:r>
              <a:rPr lang="es-PR" altLang="en-US"/>
              <a:t>Iglesia Bíblica Bautista de Aguadilla</a:t>
            </a:r>
          </a:p>
        </p:txBody>
      </p:sp>
      <p:sp>
        <p:nvSpPr>
          <p:cNvPr id="124932" name="Rectangle 4">
            <a:extLst>
              <a:ext uri="{FF2B5EF4-FFF2-40B4-BE49-F238E27FC236}">
                <a16:creationId xmlns:a16="http://schemas.microsoft.com/office/drawing/2014/main" id="{73249393-5617-47DF-9EC4-ED3AC778C4D9}"/>
              </a:ext>
            </a:extLst>
          </p:cNvPr>
          <p:cNvSpPr>
            <a:spLocks noGrp="1" noChangeArrowheads="1"/>
          </p:cNvSpPr>
          <p:nvPr>
            <p:ph type="ctrTitle"/>
          </p:nvPr>
        </p:nvSpPr>
        <p:spPr/>
        <p:txBody>
          <a:bodyPr/>
          <a:lstStyle/>
          <a:p>
            <a:r>
              <a:rPr lang="es-PR" altLang="en-US">
                <a:latin typeface="Candara" panose="020E0502030303020204" pitchFamily="34" charset="0"/>
              </a:rPr>
              <a:t>Sus Orígenes Babilónicos</a:t>
            </a:r>
          </a:p>
        </p:txBody>
      </p:sp>
      <p:pic>
        <p:nvPicPr>
          <p:cNvPr id="124935" name="Picture 7" descr="Bishop%20Ricken%20Episcopal%20Ordination">
            <a:extLst>
              <a:ext uri="{FF2B5EF4-FFF2-40B4-BE49-F238E27FC236}">
                <a16:creationId xmlns:a16="http://schemas.microsoft.com/office/drawing/2014/main" id="{BFE8A608-F122-47AA-A8B3-CAC335EFB3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3048000"/>
            <a:ext cx="2743200" cy="3505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3B360CA-BF3A-4C94-8994-0075810F9812}"/>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6436A9C8-A490-4387-874C-9E959373DB5A}"/>
              </a:ext>
            </a:extLst>
          </p:cNvPr>
          <p:cNvSpPr>
            <a:spLocks noGrp="1"/>
          </p:cNvSpPr>
          <p:nvPr>
            <p:ph type="ftr" sz="quarter" idx="11"/>
          </p:nvPr>
        </p:nvSpPr>
        <p:spPr/>
        <p:txBody>
          <a:bodyPr/>
          <a:lstStyle/>
          <a:p>
            <a:r>
              <a:rPr lang="es-PR" altLang="en-US"/>
              <a:t>Iglesia Bíblica Bautista de Aguadilla</a:t>
            </a:r>
          </a:p>
        </p:txBody>
      </p:sp>
      <p:sp>
        <p:nvSpPr>
          <p:cNvPr id="126978" name="Rectangle 2">
            <a:extLst>
              <a:ext uri="{FF2B5EF4-FFF2-40B4-BE49-F238E27FC236}">
                <a16:creationId xmlns:a16="http://schemas.microsoft.com/office/drawing/2014/main" id="{6919EC73-31C5-4204-A47B-EFD4445652F6}"/>
              </a:ext>
            </a:extLst>
          </p:cNvPr>
          <p:cNvSpPr>
            <a:spLocks noGrp="1" noChangeArrowheads="1"/>
          </p:cNvSpPr>
          <p:nvPr>
            <p:ph type="title"/>
          </p:nvPr>
        </p:nvSpPr>
        <p:spPr/>
        <p:txBody>
          <a:bodyPr/>
          <a:lstStyle/>
          <a:p>
            <a:r>
              <a:rPr lang="es-PR" altLang="en-US">
                <a:latin typeface="Candara" panose="020E0502030303020204" pitchFamily="34" charset="0"/>
              </a:rPr>
              <a:t>Los misterios de Babilonia</a:t>
            </a:r>
          </a:p>
        </p:txBody>
      </p:sp>
      <p:sp>
        <p:nvSpPr>
          <p:cNvPr id="126979" name="Rectangle 3">
            <a:extLst>
              <a:ext uri="{FF2B5EF4-FFF2-40B4-BE49-F238E27FC236}">
                <a16:creationId xmlns:a16="http://schemas.microsoft.com/office/drawing/2014/main" id="{56FAB777-1A35-4CA5-9017-0D6186C4B314}"/>
              </a:ext>
            </a:extLst>
          </p:cNvPr>
          <p:cNvSpPr>
            <a:spLocks noGrp="1" noChangeArrowheads="1"/>
          </p:cNvSpPr>
          <p:nvPr>
            <p:ph type="body" sz="half" idx="1"/>
          </p:nvPr>
        </p:nvSpPr>
        <p:spPr>
          <a:xfrm>
            <a:off x="0" y="2057400"/>
            <a:ext cx="5410200" cy="4648200"/>
          </a:xfrm>
        </p:spPr>
        <p:txBody>
          <a:bodyPr/>
          <a:lstStyle/>
          <a:p>
            <a:pPr marL="609600" indent="-609600">
              <a:lnSpc>
                <a:spcPct val="90000"/>
              </a:lnSpc>
              <a:buClr>
                <a:schemeClr val="tx2"/>
              </a:buClr>
            </a:pPr>
            <a:r>
              <a:rPr lang="es-PR" altLang="en-US" sz="2400">
                <a:latin typeface="Candara" panose="020E0502030303020204" pitchFamily="34" charset="0"/>
              </a:rPr>
              <a:t>El Culto Babilónico.</a:t>
            </a:r>
          </a:p>
          <a:p>
            <a:pPr marL="990600" lvl="1" indent="-533400">
              <a:lnSpc>
                <a:spcPct val="90000"/>
              </a:lnSpc>
              <a:buClr>
                <a:schemeClr val="tx2"/>
              </a:buClr>
              <a:buFontTx/>
              <a:buChar char="•"/>
            </a:pPr>
            <a:r>
              <a:rPr lang="es-PR" altLang="en-US" sz="2000">
                <a:latin typeface="Candara" panose="020E0502030303020204" pitchFamily="34" charset="0"/>
              </a:rPr>
              <a:t>Se originó a partir de Nimrod bar Cus, nieto de Cam, hijo Noé.</a:t>
            </a:r>
          </a:p>
          <a:p>
            <a:pPr marL="1371600" lvl="2" indent="-457200">
              <a:lnSpc>
                <a:spcPct val="90000"/>
              </a:lnSpc>
              <a:buClr>
                <a:schemeClr val="tx2"/>
              </a:buClr>
            </a:pPr>
            <a:r>
              <a:rPr lang="es-PR" altLang="en-US" sz="1800">
                <a:latin typeface="Candara" panose="020E0502030303020204" pitchFamily="34" charset="0"/>
              </a:rPr>
              <a:t>Su esposa fue Semiramis I.</a:t>
            </a:r>
          </a:p>
          <a:p>
            <a:pPr marL="990600" lvl="1" indent="-533400">
              <a:lnSpc>
                <a:spcPct val="90000"/>
              </a:lnSpc>
              <a:buClr>
                <a:schemeClr val="tx2"/>
              </a:buClr>
              <a:buFontTx/>
              <a:buChar char="•"/>
            </a:pPr>
            <a:r>
              <a:rPr lang="es-PR" altLang="en-US" sz="2000">
                <a:latin typeface="Candara" panose="020E0502030303020204" pitchFamily="34" charset="0"/>
              </a:rPr>
              <a:t>Nimrod muere, pero resucita en Tamuz, quién se casa con su madre.</a:t>
            </a:r>
          </a:p>
          <a:p>
            <a:pPr marL="1371600" lvl="2" indent="-457200">
              <a:lnSpc>
                <a:spcPct val="90000"/>
              </a:lnSpc>
              <a:buClr>
                <a:schemeClr val="tx2"/>
              </a:buClr>
            </a:pPr>
            <a:r>
              <a:rPr lang="es-PR" altLang="en-US" sz="1800">
                <a:latin typeface="Candara" panose="020E0502030303020204" pitchFamily="34" charset="0"/>
              </a:rPr>
              <a:t>De aquí viene el título “madre y esposa de Dios”, que los católicos le dan a María.</a:t>
            </a:r>
          </a:p>
          <a:p>
            <a:pPr marL="990600" lvl="1" indent="-533400">
              <a:lnSpc>
                <a:spcPct val="90000"/>
              </a:lnSpc>
              <a:buClr>
                <a:schemeClr val="tx2"/>
              </a:buClr>
              <a:buFontTx/>
              <a:buChar char="•"/>
            </a:pPr>
            <a:r>
              <a:rPr lang="es-PR" altLang="en-US" sz="2000">
                <a:latin typeface="Candara" panose="020E0502030303020204" pitchFamily="34" charset="0"/>
              </a:rPr>
              <a:t>La imagen de la madre y el niño se esparció después por todo el mundo.</a:t>
            </a:r>
          </a:p>
          <a:p>
            <a:pPr marL="1371600" lvl="2" indent="-457200">
              <a:lnSpc>
                <a:spcPct val="90000"/>
              </a:lnSpc>
              <a:buClr>
                <a:schemeClr val="tx2"/>
              </a:buClr>
            </a:pPr>
            <a:r>
              <a:rPr lang="es-PR" altLang="en-US" sz="1800">
                <a:latin typeface="Candara" panose="020E0502030303020204" pitchFamily="34" charset="0"/>
              </a:rPr>
              <a:t>Afrodita y Eros (Grecia)</a:t>
            </a:r>
          </a:p>
          <a:p>
            <a:pPr marL="1371600" lvl="2" indent="-457200">
              <a:lnSpc>
                <a:spcPct val="90000"/>
              </a:lnSpc>
              <a:buClr>
                <a:schemeClr val="tx2"/>
              </a:buClr>
            </a:pPr>
            <a:r>
              <a:rPr lang="es-PR" altLang="en-US" sz="1800">
                <a:latin typeface="Candara" panose="020E0502030303020204" pitchFamily="34" charset="0"/>
              </a:rPr>
              <a:t>Venus y Cupido (Italia)</a:t>
            </a:r>
          </a:p>
          <a:p>
            <a:pPr marL="1371600" lvl="2" indent="-457200">
              <a:lnSpc>
                <a:spcPct val="90000"/>
              </a:lnSpc>
              <a:buClr>
                <a:schemeClr val="tx2"/>
              </a:buClr>
            </a:pPr>
            <a:r>
              <a:rPr lang="es-PR" altLang="en-US" sz="1800">
                <a:latin typeface="Candara" panose="020E0502030303020204" pitchFamily="34" charset="0"/>
              </a:rPr>
              <a:t>Isis y Horus (Egipto)</a:t>
            </a:r>
          </a:p>
        </p:txBody>
      </p:sp>
      <p:pic>
        <p:nvPicPr>
          <p:cNvPr id="126980" name="Picture 4" descr="zvirgen_sta_maria_magiore">
            <a:extLst>
              <a:ext uri="{FF2B5EF4-FFF2-40B4-BE49-F238E27FC236}">
                <a16:creationId xmlns:a16="http://schemas.microsoft.com/office/drawing/2014/main" id="{68EBA609-0F76-41B5-9739-AD726DFD6DA1}"/>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92725" y="1447800"/>
            <a:ext cx="3851275" cy="5410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5">
            <a:extLst>
              <a:ext uri="{FF2B5EF4-FFF2-40B4-BE49-F238E27FC236}">
                <a16:creationId xmlns:a16="http://schemas.microsoft.com/office/drawing/2014/main" id="{83029DF9-D154-49F2-9CB1-5B73CB750503}"/>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9" name="Footer Placeholder 6">
            <a:extLst>
              <a:ext uri="{FF2B5EF4-FFF2-40B4-BE49-F238E27FC236}">
                <a16:creationId xmlns:a16="http://schemas.microsoft.com/office/drawing/2014/main" id="{68B25806-5988-41F3-B7CD-9335D8DCCA1B}"/>
              </a:ext>
            </a:extLst>
          </p:cNvPr>
          <p:cNvSpPr>
            <a:spLocks noGrp="1"/>
          </p:cNvSpPr>
          <p:nvPr>
            <p:ph type="ftr" sz="quarter" idx="11"/>
          </p:nvPr>
        </p:nvSpPr>
        <p:spPr/>
        <p:txBody>
          <a:bodyPr/>
          <a:lstStyle/>
          <a:p>
            <a:r>
              <a:rPr lang="es-PR" altLang="en-US"/>
              <a:t>Iglesia Bíblica Bautista de Aguadilla</a:t>
            </a:r>
          </a:p>
        </p:txBody>
      </p:sp>
      <p:sp>
        <p:nvSpPr>
          <p:cNvPr id="129026" name="Rectangle 2">
            <a:extLst>
              <a:ext uri="{FF2B5EF4-FFF2-40B4-BE49-F238E27FC236}">
                <a16:creationId xmlns:a16="http://schemas.microsoft.com/office/drawing/2014/main" id="{38E811C7-637A-4184-BCB2-AF31EDC8C45A}"/>
              </a:ext>
            </a:extLst>
          </p:cNvPr>
          <p:cNvSpPr>
            <a:spLocks noGrp="1" noChangeArrowheads="1"/>
          </p:cNvSpPr>
          <p:nvPr>
            <p:ph type="title"/>
          </p:nvPr>
        </p:nvSpPr>
        <p:spPr>
          <a:xfrm>
            <a:off x="1150938" y="214313"/>
            <a:ext cx="7793037" cy="298450"/>
          </a:xfrm>
        </p:spPr>
        <p:txBody>
          <a:bodyPr/>
          <a:lstStyle/>
          <a:p>
            <a:r>
              <a:rPr lang="es-PR" altLang="en-US" sz="4000">
                <a:latin typeface="Candara" panose="020E0502030303020204" pitchFamily="34" charset="0"/>
              </a:rPr>
              <a:t>Los misterios de Babilonia</a:t>
            </a:r>
          </a:p>
        </p:txBody>
      </p:sp>
      <p:sp>
        <p:nvSpPr>
          <p:cNvPr id="129027" name="Rectangle 3">
            <a:extLst>
              <a:ext uri="{FF2B5EF4-FFF2-40B4-BE49-F238E27FC236}">
                <a16:creationId xmlns:a16="http://schemas.microsoft.com/office/drawing/2014/main" id="{35898CB5-F951-4A2A-B93F-93DC1EDAD4FE}"/>
              </a:ext>
            </a:extLst>
          </p:cNvPr>
          <p:cNvSpPr>
            <a:spLocks noGrp="1" noChangeArrowheads="1"/>
          </p:cNvSpPr>
          <p:nvPr>
            <p:ph type="body" sz="half" idx="1"/>
          </p:nvPr>
        </p:nvSpPr>
        <p:spPr>
          <a:xfrm>
            <a:off x="0" y="2051050"/>
            <a:ext cx="4038600" cy="4806950"/>
          </a:xfrm>
        </p:spPr>
        <p:txBody>
          <a:bodyPr/>
          <a:lstStyle/>
          <a:p>
            <a:pPr marL="609600" indent="-609600">
              <a:buClr>
                <a:schemeClr val="tx2"/>
              </a:buClr>
            </a:pPr>
            <a:r>
              <a:rPr lang="es-PR" altLang="en-US" sz="2400">
                <a:latin typeface="Candara" panose="020E0502030303020204" pitchFamily="34" charset="0"/>
              </a:rPr>
              <a:t>El Culto Babilónico.</a:t>
            </a:r>
          </a:p>
          <a:p>
            <a:pPr marL="990600" lvl="1" indent="-533400">
              <a:buClr>
                <a:schemeClr val="tx2"/>
              </a:buClr>
              <a:buFontTx/>
              <a:buChar char="•"/>
            </a:pPr>
            <a:r>
              <a:rPr lang="es-PR" altLang="en-US" sz="2000">
                <a:latin typeface="Candara" panose="020E0502030303020204" pitchFamily="34" charset="0"/>
              </a:rPr>
              <a:t>Rinde adoración al dios Sol (Baal en Canaán, Ræ en Egipto)</a:t>
            </a:r>
          </a:p>
          <a:p>
            <a:pPr marL="990600" lvl="1" indent="-533400">
              <a:buClr>
                <a:schemeClr val="tx2"/>
              </a:buClr>
              <a:buFontTx/>
              <a:buChar char="•"/>
            </a:pPr>
            <a:r>
              <a:rPr lang="es-PR" altLang="en-US" sz="2000">
                <a:latin typeface="Candara" panose="020E0502030303020204" pitchFamily="34" charset="0"/>
              </a:rPr>
              <a:t>Caracterizado por monumentos que apuntan hacia el sol, como los obeliscos.</a:t>
            </a:r>
          </a:p>
          <a:p>
            <a:pPr marL="990600" lvl="1" indent="-533400">
              <a:buClr>
                <a:schemeClr val="tx2"/>
              </a:buClr>
              <a:buFontTx/>
              <a:buChar char="•"/>
            </a:pPr>
            <a:r>
              <a:rPr lang="es-PR" altLang="en-US" sz="2000">
                <a:latin typeface="Candara" panose="020E0502030303020204" pitchFamily="34" charset="0"/>
              </a:rPr>
              <a:t>El dios sol es representado por discos redondos, con rayos y destellos.</a:t>
            </a:r>
          </a:p>
          <a:p>
            <a:pPr marL="990600" lvl="1" indent="-533400">
              <a:buClr>
                <a:schemeClr val="tx2"/>
              </a:buClr>
              <a:buFontTx/>
              <a:buChar char="•"/>
            </a:pPr>
            <a:endParaRPr lang="es-PR" altLang="en-US" sz="2000">
              <a:latin typeface="Candara" panose="020E0502030303020204" pitchFamily="34" charset="0"/>
            </a:endParaRPr>
          </a:p>
          <a:p>
            <a:pPr marL="990600" lvl="1" indent="-533400">
              <a:buClr>
                <a:schemeClr val="tx2"/>
              </a:buClr>
              <a:buFontTx/>
              <a:buChar char="•"/>
            </a:pPr>
            <a:endParaRPr lang="es-PR" altLang="en-US" sz="2000">
              <a:latin typeface="Candara" panose="020E0502030303020204" pitchFamily="34" charset="0"/>
            </a:endParaRPr>
          </a:p>
        </p:txBody>
      </p:sp>
      <p:pic>
        <p:nvPicPr>
          <p:cNvPr id="129028" name="Picture 4" descr="vatican2">
            <a:extLst>
              <a:ext uri="{FF2B5EF4-FFF2-40B4-BE49-F238E27FC236}">
                <a16:creationId xmlns:a16="http://schemas.microsoft.com/office/drawing/2014/main" id="{06480F37-CAF0-479B-A8FE-28D98D79131F}"/>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572000" y="1487488"/>
            <a:ext cx="4572000" cy="3162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9029" name="Text Box 5">
            <a:extLst>
              <a:ext uri="{FF2B5EF4-FFF2-40B4-BE49-F238E27FC236}">
                <a16:creationId xmlns:a16="http://schemas.microsoft.com/office/drawing/2014/main" id="{216923D6-A5B5-428F-8AD0-FFAC7FD9202D}"/>
              </a:ext>
            </a:extLst>
          </p:cNvPr>
          <p:cNvSpPr txBox="1">
            <a:spLocks noChangeArrowheads="1"/>
          </p:cNvSpPr>
          <p:nvPr/>
        </p:nvSpPr>
        <p:spPr bwMode="auto">
          <a:xfrm>
            <a:off x="5243513" y="5048250"/>
            <a:ext cx="38862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412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s-PR" altLang="en-US">
                <a:latin typeface="Bookman Old Style" panose="02050604050505020204" pitchFamily="18" charset="0"/>
              </a:rPr>
              <a:t>Obelisco en la Plaza frente a la </a:t>
            </a:r>
          </a:p>
          <a:p>
            <a:pPr algn="ctr"/>
            <a:r>
              <a:rPr lang="es-PR" altLang="en-US">
                <a:latin typeface="Bookman Old Style" panose="02050604050505020204" pitchFamily="18" charset="0"/>
              </a:rPr>
              <a:t>Iglesia de San Pedro en el</a:t>
            </a:r>
          </a:p>
          <a:p>
            <a:pPr algn="ctr"/>
            <a:r>
              <a:rPr lang="es-PR" altLang="en-US">
                <a:latin typeface="Bookman Old Style" panose="02050604050505020204" pitchFamily="18" charset="0"/>
              </a:rPr>
              <a:t>Vaticano; también se ve el disco</a:t>
            </a:r>
          </a:p>
          <a:p>
            <a:pPr algn="ctr"/>
            <a:r>
              <a:rPr lang="es-PR" altLang="en-US">
                <a:latin typeface="Bookman Old Style" panose="02050604050505020204" pitchFamily="18" charset="0"/>
              </a:rPr>
              <a:t>De ocho patas que representa al dios Sol.</a:t>
            </a:r>
          </a:p>
        </p:txBody>
      </p:sp>
      <p:sp>
        <p:nvSpPr>
          <p:cNvPr id="129030" name="Line 6">
            <a:extLst>
              <a:ext uri="{FF2B5EF4-FFF2-40B4-BE49-F238E27FC236}">
                <a16:creationId xmlns:a16="http://schemas.microsoft.com/office/drawing/2014/main" id="{D112B8EE-7CE1-434E-9F7F-AD4A7B346D22}"/>
              </a:ext>
            </a:extLst>
          </p:cNvPr>
          <p:cNvSpPr>
            <a:spLocks noChangeShapeType="1"/>
          </p:cNvSpPr>
          <p:nvPr/>
        </p:nvSpPr>
        <p:spPr bwMode="auto">
          <a:xfrm flipH="1" flipV="1">
            <a:off x="7086600" y="2819400"/>
            <a:ext cx="1371600" cy="22098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pic>
        <p:nvPicPr>
          <p:cNvPr id="129033" name="Picture 9" descr="monstran">
            <a:extLst>
              <a:ext uri="{FF2B5EF4-FFF2-40B4-BE49-F238E27FC236}">
                <a16:creationId xmlns:a16="http://schemas.microsoft.com/office/drawing/2014/main" id="{EC5DDD4D-781B-4E3E-BDF6-94094E713E69}"/>
              </a:ext>
            </a:extLst>
          </p:cNvPr>
          <p:cNvPicPr>
            <a:picLocks noGrp="1"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3810000" y="3962400"/>
            <a:ext cx="1454150" cy="228600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1">
            <a:extLst>
              <a:ext uri="{FF2B5EF4-FFF2-40B4-BE49-F238E27FC236}">
                <a16:creationId xmlns:a16="http://schemas.microsoft.com/office/drawing/2014/main" id="{5A1B168F-4617-4B30-9D8F-3589CECD6AC8}"/>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2">
            <a:extLst>
              <a:ext uri="{FF2B5EF4-FFF2-40B4-BE49-F238E27FC236}">
                <a16:creationId xmlns:a16="http://schemas.microsoft.com/office/drawing/2014/main" id="{10F454C1-7216-4198-B915-E6A9630B8236}"/>
              </a:ext>
            </a:extLst>
          </p:cNvPr>
          <p:cNvSpPr>
            <a:spLocks noGrp="1"/>
          </p:cNvSpPr>
          <p:nvPr>
            <p:ph type="ftr" sz="quarter" idx="11"/>
          </p:nvPr>
        </p:nvSpPr>
        <p:spPr/>
        <p:txBody>
          <a:bodyPr/>
          <a:lstStyle/>
          <a:p>
            <a:r>
              <a:rPr lang="es-PR" altLang="en-US"/>
              <a:t>Iglesia Bíblica Bautista de Aguadilla</a:t>
            </a:r>
          </a:p>
        </p:txBody>
      </p:sp>
      <p:pic>
        <p:nvPicPr>
          <p:cNvPr id="131074" name="Picture 2" descr="5FFDC1D0">
            <a:extLst>
              <a:ext uri="{FF2B5EF4-FFF2-40B4-BE49-F238E27FC236}">
                <a16:creationId xmlns:a16="http://schemas.microsoft.com/office/drawing/2014/main" id="{143932D8-B11F-4DF2-8A76-A16E8D1BDD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1075" name="Text Box 3">
            <a:extLst>
              <a:ext uri="{FF2B5EF4-FFF2-40B4-BE49-F238E27FC236}">
                <a16:creationId xmlns:a16="http://schemas.microsoft.com/office/drawing/2014/main" id="{A7B7C697-F281-4A1A-BA27-B488ABEA5CD7}"/>
              </a:ext>
            </a:extLst>
          </p:cNvPr>
          <p:cNvSpPr txBox="1">
            <a:spLocks noChangeArrowheads="1"/>
          </p:cNvSpPr>
          <p:nvPr/>
        </p:nvSpPr>
        <p:spPr bwMode="auto">
          <a:xfrm>
            <a:off x="5143500" y="407988"/>
            <a:ext cx="38862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412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PR" altLang="en-US" sz="3600">
                <a:solidFill>
                  <a:srgbClr val="000000"/>
                </a:solidFill>
                <a:latin typeface="Bookman Old Style" panose="02050604050505020204" pitchFamily="18" charset="0"/>
              </a:rPr>
              <a:t>El obelisco más de cerca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1">
            <a:extLst>
              <a:ext uri="{FF2B5EF4-FFF2-40B4-BE49-F238E27FC236}">
                <a16:creationId xmlns:a16="http://schemas.microsoft.com/office/drawing/2014/main" id="{5A4B41E4-D341-4581-B8E4-95E9781D7EA5}"/>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2">
            <a:extLst>
              <a:ext uri="{FF2B5EF4-FFF2-40B4-BE49-F238E27FC236}">
                <a16:creationId xmlns:a16="http://schemas.microsoft.com/office/drawing/2014/main" id="{0CB6EB30-0385-439E-9B48-F372CF3C332D}"/>
              </a:ext>
            </a:extLst>
          </p:cNvPr>
          <p:cNvSpPr>
            <a:spLocks noGrp="1"/>
          </p:cNvSpPr>
          <p:nvPr>
            <p:ph type="ftr" sz="quarter" idx="11"/>
          </p:nvPr>
        </p:nvSpPr>
        <p:spPr/>
        <p:txBody>
          <a:bodyPr/>
          <a:lstStyle/>
          <a:p>
            <a:r>
              <a:rPr lang="es-PR" altLang="en-US"/>
              <a:t>Iglesia Bíblica Bautista de Aguadilla</a:t>
            </a:r>
          </a:p>
        </p:txBody>
      </p:sp>
      <p:grpSp>
        <p:nvGrpSpPr>
          <p:cNvPr id="132098" name="Group 2">
            <a:extLst>
              <a:ext uri="{FF2B5EF4-FFF2-40B4-BE49-F238E27FC236}">
                <a16:creationId xmlns:a16="http://schemas.microsoft.com/office/drawing/2014/main" id="{DBC09F12-17A6-4CF7-8F4D-9E2C4DA1463C}"/>
              </a:ext>
            </a:extLst>
          </p:cNvPr>
          <p:cNvGrpSpPr>
            <a:grpSpLocks/>
          </p:cNvGrpSpPr>
          <p:nvPr/>
        </p:nvGrpSpPr>
        <p:grpSpPr bwMode="auto">
          <a:xfrm>
            <a:off x="93663" y="171450"/>
            <a:ext cx="8905875" cy="6604000"/>
            <a:chOff x="59" y="108"/>
            <a:chExt cx="5610" cy="4160"/>
          </a:xfrm>
        </p:grpSpPr>
        <p:pic>
          <p:nvPicPr>
            <p:cNvPr id="132099" name="Picture 3" descr="A88441C">
              <a:extLst>
                <a:ext uri="{FF2B5EF4-FFF2-40B4-BE49-F238E27FC236}">
                  <a16:creationId xmlns:a16="http://schemas.microsoft.com/office/drawing/2014/main" id="{DB9F469F-9EFF-4FCC-A04C-209AA4B2F4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0000">
              <a:off x="59" y="137"/>
              <a:ext cx="5576" cy="413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2100" name="Rectangle 4">
              <a:extLst>
                <a:ext uri="{FF2B5EF4-FFF2-40B4-BE49-F238E27FC236}">
                  <a16:creationId xmlns:a16="http://schemas.microsoft.com/office/drawing/2014/main" id="{8CBEEC9B-934F-4953-AE31-EB1B3E6D1019}"/>
                </a:ext>
              </a:extLst>
            </p:cNvPr>
            <p:cNvSpPr>
              <a:spLocks noChangeArrowheads="1"/>
            </p:cNvSpPr>
            <p:nvPr/>
          </p:nvSpPr>
          <p:spPr bwMode="auto">
            <a:xfrm>
              <a:off x="95" y="108"/>
              <a:ext cx="5574" cy="4137"/>
            </a:xfrm>
            <a:prstGeom prst="rect">
              <a:avLst/>
            </a:prstGeom>
            <a:noFill/>
            <a:ln w="371475">
              <a:solidFill>
                <a:srgbClr val="000000"/>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1">
            <a:extLst>
              <a:ext uri="{FF2B5EF4-FFF2-40B4-BE49-F238E27FC236}">
                <a16:creationId xmlns:a16="http://schemas.microsoft.com/office/drawing/2014/main" id="{C1642269-5295-45A1-965D-E19690928D71}"/>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11" name="Footer Placeholder 2">
            <a:extLst>
              <a:ext uri="{FF2B5EF4-FFF2-40B4-BE49-F238E27FC236}">
                <a16:creationId xmlns:a16="http://schemas.microsoft.com/office/drawing/2014/main" id="{AC598224-178A-4798-864A-9969110BB83A}"/>
              </a:ext>
            </a:extLst>
          </p:cNvPr>
          <p:cNvSpPr>
            <a:spLocks noGrp="1"/>
          </p:cNvSpPr>
          <p:nvPr>
            <p:ph type="ftr" sz="quarter" idx="11"/>
          </p:nvPr>
        </p:nvSpPr>
        <p:spPr/>
        <p:txBody>
          <a:bodyPr/>
          <a:lstStyle/>
          <a:p>
            <a:r>
              <a:rPr lang="es-PR" altLang="en-US"/>
              <a:t>Iglesia Bíblica Bautista de Aguadilla</a:t>
            </a:r>
          </a:p>
        </p:txBody>
      </p:sp>
      <p:pic>
        <p:nvPicPr>
          <p:cNvPr id="133122" name="Picture 2" descr="F0170F4">
            <a:extLst>
              <a:ext uri="{FF2B5EF4-FFF2-40B4-BE49-F238E27FC236}">
                <a16:creationId xmlns:a16="http://schemas.microsoft.com/office/drawing/2014/main" id="{45B5B7FE-863C-4BFA-9494-A7CBEE742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957888"/>
          </a:xfrm>
          <a:prstGeom prst="rect">
            <a:avLst/>
          </a:prstGeom>
          <a:noFill/>
          <a:extLst>
            <a:ext uri="{909E8E84-426E-40DD-AFC4-6F175D3DCCD1}">
              <a14:hiddenFill xmlns:a14="http://schemas.microsoft.com/office/drawing/2010/main">
                <a:solidFill>
                  <a:srgbClr val="FFFFFF"/>
                </a:solidFill>
              </a14:hiddenFill>
            </a:ext>
          </a:extLst>
        </p:spPr>
      </p:pic>
      <p:sp>
        <p:nvSpPr>
          <p:cNvPr id="133123" name="Text Box 3">
            <a:extLst>
              <a:ext uri="{FF2B5EF4-FFF2-40B4-BE49-F238E27FC236}">
                <a16:creationId xmlns:a16="http://schemas.microsoft.com/office/drawing/2014/main" id="{79A0FC00-92DD-4377-BAF4-F6C653C8417A}"/>
              </a:ext>
            </a:extLst>
          </p:cNvPr>
          <p:cNvSpPr txBox="1">
            <a:spLocks noChangeArrowheads="1"/>
          </p:cNvSpPr>
          <p:nvPr/>
        </p:nvSpPr>
        <p:spPr bwMode="auto">
          <a:xfrm>
            <a:off x="1154113" y="5984875"/>
            <a:ext cx="726757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412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PR" altLang="en-US">
                <a:latin typeface="Bookman Old Style" panose="02050604050505020204" pitchFamily="18" charset="0"/>
              </a:rPr>
              <a:t>Símbolos del dios sol en la basílica de San Pedro en el Vaticano</a:t>
            </a:r>
          </a:p>
        </p:txBody>
      </p:sp>
      <p:sp>
        <p:nvSpPr>
          <p:cNvPr id="133124" name="Line 4">
            <a:extLst>
              <a:ext uri="{FF2B5EF4-FFF2-40B4-BE49-F238E27FC236}">
                <a16:creationId xmlns:a16="http://schemas.microsoft.com/office/drawing/2014/main" id="{76654E20-09F1-401D-B298-8B4F5B29BE7D}"/>
              </a:ext>
            </a:extLst>
          </p:cNvPr>
          <p:cNvSpPr>
            <a:spLocks noChangeShapeType="1"/>
          </p:cNvSpPr>
          <p:nvPr/>
        </p:nvSpPr>
        <p:spPr bwMode="auto">
          <a:xfrm flipH="1">
            <a:off x="2133600" y="1752600"/>
            <a:ext cx="381000" cy="1524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33125" name="Line 5">
            <a:extLst>
              <a:ext uri="{FF2B5EF4-FFF2-40B4-BE49-F238E27FC236}">
                <a16:creationId xmlns:a16="http://schemas.microsoft.com/office/drawing/2014/main" id="{A2E749F0-AB5C-4B66-A9D0-9E91BC5469CC}"/>
              </a:ext>
            </a:extLst>
          </p:cNvPr>
          <p:cNvSpPr>
            <a:spLocks noChangeShapeType="1"/>
          </p:cNvSpPr>
          <p:nvPr/>
        </p:nvSpPr>
        <p:spPr bwMode="auto">
          <a:xfrm>
            <a:off x="3962400" y="457200"/>
            <a:ext cx="381000" cy="762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33126" name="Line 6">
            <a:extLst>
              <a:ext uri="{FF2B5EF4-FFF2-40B4-BE49-F238E27FC236}">
                <a16:creationId xmlns:a16="http://schemas.microsoft.com/office/drawing/2014/main" id="{CCA95541-1EB2-48BB-96A2-5794FB7E75A9}"/>
              </a:ext>
            </a:extLst>
          </p:cNvPr>
          <p:cNvSpPr>
            <a:spLocks noChangeShapeType="1"/>
          </p:cNvSpPr>
          <p:nvPr/>
        </p:nvSpPr>
        <p:spPr bwMode="auto">
          <a:xfrm flipH="1">
            <a:off x="6172200" y="914400"/>
            <a:ext cx="533400" cy="2286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33127" name="Text Box 7">
            <a:extLst>
              <a:ext uri="{FF2B5EF4-FFF2-40B4-BE49-F238E27FC236}">
                <a16:creationId xmlns:a16="http://schemas.microsoft.com/office/drawing/2014/main" id="{32A3C76E-9F19-4EE9-B99D-B436881AE978}"/>
              </a:ext>
            </a:extLst>
          </p:cNvPr>
          <p:cNvSpPr txBox="1">
            <a:spLocks noChangeArrowheads="1"/>
          </p:cNvSpPr>
          <p:nvPr/>
        </p:nvSpPr>
        <p:spPr bwMode="auto">
          <a:xfrm>
            <a:off x="6934200" y="2590800"/>
            <a:ext cx="2209800" cy="6413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412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PR" altLang="en-US">
                <a:latin typeface="Bookman Old Style" panose="02050604050505020204" pitchFamily="18" charset="0"/>
              </a:rPr>
              <a:t>Las columnas en forma de dragón</a:t>
            </a:r>
          </a:p>
        </p:txBody>
      </p:sp>
      <p:sp>
        <p:nvSpPr>
          <p:cNvPr id="133128" name="Line 8">
            <a:extLst>
              <a:ext uri="{FF2B5EF4-FFF2-40B4-BE49-F238E27FC236}">
                <a16:creationId xmlns:a16="http://schemas.microsoft.com/office/drawing/2014/main" id="{CA792FB2-0F32-4AE4-8436-49202597927B}"/>
              </a:ext>
            </a:extLst>
          </p:cNvPr>
          <p:cNvSpPr>
            <a:spLocks noChangeShapeType="1"/>
          </p:cNvSpPr>
          <p:nvPr/>
        </p:nvSpPr>
        <p:spPr bwMode="auto">
          <a:xfrm flipH="1" flipV="1">
            <a:off x="4495800" y="2590800"/>
            <a:ext cx="2209800" cy="762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33129" name="Line 9">
            <a:extLst>
              <a:ext uri="{FF2B5EF4-FFF2-40B4-BE49-F238E27FC236}">
                <a16:creationId xmlns:a16="http://schemas.microsoft.com/office/drawing/2014/main" id="{3E601936-BFEA-4F33-BCD9-22E9B5B78C5B}"/>
              </a:ext>
            </a:extLst>
          </p:cNvPr>
          <p:cNvSpPr>
            <a:spLocks noChangeShapeType="1"/>
          </p:cNvSpPr>
          <p:nvPr/>
        </p:nvSpPr>
        <p:spPr bwMode="auto">
          <a:xfrm flipH="1" flipV="1">
            <a:off x="6096000" y="1905000"/>
            <a:ext cx="609600" cy="6096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1">
            <a:extLst>
              <a:ext uri="{FF2B5EF4-FFF2-40B4-BE49-F238E27FC236}">
                <a16:creationId xmlns:a16="http://schemas.microsoft.com/office/drawing/2014/main" id="{9795507C-5C86-4893-9135-84554822E67E}"/>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11" name="Footer Placeholder 2">
            <a:extLst>
              <a:ext uri="{FF2B5EF4-FFF2-40B4-BE49-F238E27FC236}">
                <a16:creationId xmlns:a16="http://schemas.microsoft.com/office/drawing/2014/main" id="{7AAB7C5D-F083-4AB2-B570-B2D8B425371B}"/>
              </a:ext>
            </a:extLst>
          </p:cNvPr>
          <p:cNvSpPr>
            <a:spLocks noGrp="1"/>
          </p:cNvSpPr>
          <p:nvPr>
            <p:ph type="ftr" sz="quarter" idx="11"/>
          </p:nvPr>
        </p:nvSpPr>
        <p:spPr/>
        <p:txBody>
          <a:bodyPr/>
          <a:lstStyle/>
          <a:p>
            <a:r>
              <a:rPr lang="es-PR" altLang="en-US"/>
              <a:t>Iglesia Bíblica Bautista de Aguadilla</a:t>
            </a:r>
          </a:p>
        </p:txBody>
      </p:sp>
      <p:pic>
        <p:nvPicPr>
          <p:cNvPr id="138250" name="Picture 10" descr="the_altar_over_st_peters_tomb">
            <a:extLst>
              <a:ext uri="{FF2B5EF4-FFF2-40B4-BE49-F238E27FC236}">
                <a16:creationId xmlns:a16="http://schemas.microsoft.com/office/drawing/2014/main" id="{002FAD61-8A1A-44AB-84C8-5ED821B4CF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0"/>
            <a:ext cx="51435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38243" name="Text Box 3">
            <a:extLst>
              <a:ext uri="{FF2B5EF4-FFF2-40B4-BE49-F238E27FC236}">
                <a16:creationId xmlns:a16="http://schemas.microsoft.com/office/drawing/2014/main" id="{28D85E4D-5B42-4E4A-A532-933C02719070}"/>
              </a:ext>
            </a:extLst>
          </p:cNvPr>
          <p:cNvSpPr txBox="1">
            <a:spLocks noChangeArrowheads="1"/>
          </p:cNvSpPr>
          <p:nvPr/>
        </p:nvSpPr>
        <p:spPr bwMode="auto">
          <a:xfrm>
            <a:off x="6532563" y="3987800"/>
            <a:ext cx="2438400"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412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PR" altLang="en-US">
                <a:latin typeface="Bookman Old Style" panose="02050604050505020204" pitchFamily="18" charset="0"/>
              </a:rPr>
              <a:t>Símbolos del dios sol en la basílica de San Pedro en el Vaticano</a:t>
            </a:r>
          </a:p>
        </p:txBody>
      </p:sp>
      <p:sp>
        <p:nvSpPr>
          <p:cNvPr id="138244" name="Line 4">
            <a:extLst>
              <a:ext uri="{FF2B5EF4-FFF2-40B4-BE49-F238E27FC236}">
                <a16:creationId xmlns:a16="http://schemas.microsoft.com/office/drawing/2014/main" id="{164ADB5B-5EB4-48E7-818B-6821B12B8A0A}"/>
              </a:ext>
            </a:extLst>
          </p:cNvPr>
          <p:cNvSpPr>
            <a:spLocks noChangeShapeType="1"/>
          </p:cNvSpPr>
          <p:nvPr/>
        </p:nvSpPr>
        <p:spPr bwMode="auto">
          <a:xfrm flipH="1">
            <a:off x="3810000" y="1524000"/>
            <a:ext cx="2971800" cy="5334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38247" name="Text Box 7">
            <a:extLst>
              <a:ext uri="{FF2B5EF4-FFF2-40B4-BE49-F238E27FC236}">
                <a16:creationId xmlns:a16="http://schemas.microsoft.com/office/drawing/2014/main" id="{63B6CE1A-2914-4888-92A0-0E252D964461}"/>
              </a:ext>
            </a:extLst>
          </p:cNvPr>
          <p:cNvSpPr txBox="1">
            <a:spLocks noChangeArrowheads="1"/>
          </p:cNvSpPr>
          <p:nvPr/>
        </p:nvSpPr>
        <p:spPr bwMode="auto">
          <a:xfrm>
            <a:off x="6934200" y="2590800"/>
            <a:ext cx="2209800" cy="64135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412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PR" altLang="en-US">
                <a:latin typeface="Bookman Old Style" panose="02050604050505020204" pitchFamily="18" charset="0"/>
              </a:rPr>
              <a:t>Las columnas en forma de dragón</a:t>
            </a:r>
          </a:p>
        </p:txBody>
      </p:sp>
      <p:sp>
        <p:nvSpPr>
          <p:cNvPr id="138248" name="Line 8">
            <a:extLst>
              <a:ext uri="{FF2B5EF4-FFF2-40B4-BE49-F238E27FC236}">
                <a16:creationId xmlns:a16="http://schemas.microsoft.com/office/drawing/2014/main" id="{77077616-919D-45C3-BA74-FBEB2FBE7CC4}"/>
              </a:ext>
            </a:extLst>
          </p:cNvPr>
          <p:cNvSpPr>
            <a:spLocks noChangeShapeType="1"/>
          </p:cNvSpPr>
          <p:nvPr/>
        </p:nvSpPr>
        <p:spPr bwMode="auto">
          <a:xfrm flipH="1">
            <a:off x="5791200" y="3200400"/>
            <a:ext cx="1066800" cy="3048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38249" name="Line 9">
            <a:extLst>
              <a:ext uri="{FF2B5EF4-FFF2-40B4-BE49-F238E27FC236}">
                <a16:creationId xmlns:a16="http://schemas.microsoft.com/office/drawing/2014/main" id="{1B983057-9719-47B7-8A05-BF2B5756D9DB}"/>
              </a:ext>
            </a:extLst>
          </p:cNvPr>
          <p:cNvSpPr>
            <a:spLocks noChangeShapeType="1"/>
          </p:cNvSpPr>
          <p:nvPr/>
        </p:nvSpPr>
        <p:spPr bwMode="auto">
          <a:xfrm flipH="1">
            <a:off x="1600200" y="3048000"/>
            <a:ext cx="5257800" cy="4572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
        <p:nvSpPr>
          <p:cNvPr id="138251" name="Text Box 11">
            <a:extLst>
              <a:ext uri="{FF2B5EF4-FFF2-40B4-BE49-F238E27FC236}">
                <a16:creationId xmlns:a16="http://schemas.microsoft.com/office/drawing/2014/main" id="{93CAE48A-12B3-47BE-BD2D-F909449BFC0D}"/>
              </a:ext>
            </a:extLst>
          </p:cNvPr>
          <p:cNvSpPr txBox="1">
            <a:spLocks noChangeArrowheads="1"/>
          </p:cNvSpPr>
          <p:nvPr/>
        </p:nvSpPr>
        <p:spPr bwMode="auto">
          <a:xfrm>
            <a:off x="6781800" y="838200"/>
            <a:ext cx="2209800" cy="1739900"/>
          </a:xfrm>
          <a:prstGeom prst="rect">
            <a:avLst/>
          </a:prstGeom>
          <a:noFill/>
          <a:ln>
            <a:noFill/>
          </a:ln>
          <a:effectLst/>
          <a:extLst>
            <a:ext uri="{909E8E84-426E-40DD-AFC4-6F175D3DCCD1}">
              <a14:hiddenFill xmlns:a14="http://schemas.microsoft.com/office/drawing/2010/main">
                <a:solidFill>
                  <a:srgbClr val="000000"/>
                </a:solidFill>
              </a14:hiddenFill>
            </a:ext>
            <a:ext uri="{91240B29-F687-4F45-9708-019B960494DF}">
              <a14:hiddenLine xmlns:a14="http://schemas.microsoft.com/office/drawing/2010/main" w="41275">
                <a:solidFill>
                  <a:srgbClr val="FF0000"/>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PR" altLang="en-US">
                <a:latin typeface="Bookman Old Style" panose="02050604050505020204" pitchFamily="18" charset="0"/>
              </a:rPr>
              <a:t>La paloma, símbolo del Espíritu Santo, ¡dentro del símbolo del dios sol!</a:t>
            </a:r>
          </a:p>
        </p:txBody>
      </p:sp>
      <p:sp>
        <p:nvSpPr>
          <p:cNvPr id="138252" name="Line 12">
            <a:extLst>
              <a:ext uri="{FF2B5EF4-FFF2-40B4-BE49-F238E27FC236}">
                <a16:creationId xmlns:a16="http://schemas.microsoft.com/office/drawing/2014/main" id="{5F16E6A9-F4C7-4F03-A967-EB93EE4A74B6}"/>
              </a:ext>
            </a:extLst>
          </p:cNvPr>
          <p:cNvSpPr>
            <a:spLocks noChangeShapeType="1"/>
          </p:cNvSpPr>
          <p:nvPr/>
        </p:nvSpPr>
        <p:spPr bwMode="auto">
          <a:xfrm flipH="1">
            <a:off x="3276600" y="4191000"/>
            <a:ext cx="3276600" cy="1371600"/>
          </a:xfrm>
          <a:prstGeom prst="line">
            <a:avLst/>
          </a:prstGeom>
          <a:noFill/>
          <a:ln w="41275">
            <a:solidFill>
              <a:srgbClr val="FF0000"/>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5">
            <a:extLst>
              <a:ext uri="{FF2B5EF4-FFF2-40B4-BE49-F238E27FC236}">
                <a16:creationId xmlns:a16="http://schemas.microsoft.com/office/drawing/2014/main" id="{84715D6B-2EBE-4C13-9EBD-F0B4305A5DD2}"/>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8" name="Footer Placeholder 6">
            <a:extLst>
              <a:ext uri="{FF2B5EF4-FFF2-40B4-BE49-F238E27FC236}">
                <a16:creationId xmlns:a16="http://schemas.microsoft.com/office/drawing/2014/main" id="{2BC1B832-9D72-4CB6-9AB5-7F27A99EA470}"/>
              </a:ext>
            </a:extLst>
          </p:cNvPr>
          <p:cNvSpPr>
            <a:spLocks noGrp="1"/>
          </p:cNvSpPr>
          <p:nvPr>
            <p:ph type="ftr" sz="quarter" idx="11"/>
          </p:nvPr>
        </p:nvSpPr>
        <p:spPr/>
        <p:txBody>
          <a:bodyPr/>
          <a:lstStyle/>
          <a:p>
            <a:r>
              <a:rPr lang="es-PR" altLang="en-US"/>
              <a:t>Iglesia Bíblica Bautista de Aguadilla</a:t>
            </a:r>
          </a:p>
        </p:txBody>
      </p:sp>
      <p:sp>
        <p:nvSpPr>
          <p:cNvPr id="134146" name="Rectangle 2">
            <a:extLst>
              <a:ext uri="{FF2B5EF4-FFF2-40B4-BE49-F238E27FC236}">
                <a16:creationId xmlns:a16="http://schemas.microsoft.com/office/drawing/2014/main" id="{2A09DEF0-C7CB-4154-B364-64FBF53A7202}"/>
              </a:ext>
            </a:extLst>
          </p:cNvPr>
          <p:cNvSpPr>
            <a:spLocks noGrp="1" noChangeArrowheads="1"/>
          </p:cNvSpPr>
          <p:nvPr>
            <p:ph type="title"/>
          </p:nvPr>
        </p:nvSpPr>
        <p:spPr>
          <a:xfrm>
            <a:off x="1150938" y="214313"/>
            <a:ext cx="7793037" cy="261937"/>
          </a:xfrm>
        </p:spPr>
        <p:txBody>
          <a:bodyPr/>
          <a:lstStyle/>
          <a:p>
            <a:r>
              <a:rPr lang="es-PR" altLang="en-US" sz="4000">
                <a:latin typeface="Candara" panose="020E0502030303020204" pitchFamily="34" charset="0"/>
              </a:rPr>
              <a:t>Los misterios de Babilonia</a:t>
            </a:r>
          </a:p>
        </p:txBody>
      </p:sp>
      <p:sp>
        <p:nvSpPr>
          <p:cNvPr id="134147" name="Rectangle 3">
            <a:extLst>
              <a:ext uri="{FF2B5EF4-FFF2-40B4-BE49-F238E27FC236}">
                <a16:creationId xmlns:a16="http://schemas.microsoft.com/office/drawing/2014/main" id="{C1C66725-FBF8-4676-B6F9-90C492B3D337}"/>
              </a:ext>
            </a:extLst>
          </p:cNvPr>
          <p:cNvSpPr>
            <a:spLocks noGrp="1" noChangeArrowheads="1"/>
          </p:cNvSpPr>
          <p:nvPr>
            <p:ph type="body" sz="half" idx="1"/>
          </p:nvPr>
        </p:nvSpPr>
        <p:spPr>
          <a:xfrm>
            <a:off x="228600" y="1371600"/>
            <a:ext cx="4648200" cy="5181600"/>
          </a:xfrm>
        </p:spPr>
        <p:txBody>
          <a:bodyPr/>
          <a:lstStyle/>
          <a:p>
            <a:pPr marL="609600" indent="-609600">
              <a:buClr>
                <a:schemeClr val="tx2"/>
              </a:buClr>
            </a:pPr>
            <a:r>
              <a:rPr lang="es-PR" altLang="en-US" sz="2400">
                <a:latin typeface="Candara" panose="020E0502030303020204" pitchFamily="34" charset="0"/>
              </a:rPr>
              <a:t>El Culto Babilónico.</a:t>
            </a:r>
          </a:p>
          <a:p>
            <a:pPr marL="990600" lvl="1" indent="-533400">
              <a:buClr>
                <a:schemeClr val="tx2"/>
              </a:buClr>
              <a:buFontTx/>
              <a:buChar char="•"/>
            </a:pPr>
            <a:r>
              <a:rPr lang="es-PR" altLang="en-US" sz="2000">
                <a:latin typeface="Candara" panose="020E0502030303020204" pitchFamily="34" charset="0"/>
              </a:rPr>
              <a:t>Este culto babilónico siempre contaminó a Judá, donde el culto a Baal (el Dios Sol, creador, dador de la vida) era la forma cananea del culto babilónico.</a:t>
            </a:r>
          </a:p>
          <a:p>
            <a:pPr marL="990600" lvl="1" indent="-533400">
              <a:buClr>
                <a:schemeClr val="tx2"/>
              </a:buClr>
              <a:buFontTx/>
              <a:buChar char="•"/>
            </a:pPr>
            <a:r>
              <a:rPr lang="es-PR" altLang="en-US" sz="2000">
                <a:latin typeface="Candara" panose="020E0502030303020204" pitchFamily="34" charset="0"/>
              </a:rPr>
              <a:t>En filistea, el culto babilónico era en honor a Dagón, el dios pez, donde los sacerdotes usaban gorros en forma de pescado que les llamaban Mitras.  Estos después fueron adoptados por los sacerdotes católicos.</a:t>
            </a:r>
          </a:p>
        </p:txBody>
      </p:sp>
      <p:pic>
        <p:nvPicPr>
          <p:cNvPr id="134148" name="Picture 4" descr="56A86C8A">
            <a:extLst>
              <a:ext uri="{FF2B5EF4-FFF2-40B4-BE49-F238E27FC236}">
                <a16:creationId xmlns:a16="http://schemas.microsoft.com/office/drawing/2014/main" id="{398667A3-E297-4A73-B90A-628C30C495EC}"/>
              </a:ext>
            </a:extLst>
          </p:cNvPr>
          <p:cNvPicPr>
            <a:picLocks noChangeAspect="1" noChangeArrowheads="1"/>
          </p:cNvPicPr>
          <p:nvPr>
            <p:ph sz="quarter" idx="3"/>
          </p:nvPr>
        </p:nvPicPr>
        <p:blipFill>
          <a:blip r:embed="rId3">
            <a:extLst>
              <a:ext uri="{28A0092B-C50C-407E-A947-70E740481C1C}">
                <a14:useLocalDpi xmlns:a14="http://schemas.microsoft.com/office/drawing/2010/main" val="0"/>
              </a:ext>
            </a:extLst>
          </a:blip>
          <a:srcRect/>
          <a:stretch>
            <a:fillRect/>
          </a:stretch>
        </p:blipFill>
        <p:spPr>
          <a:xfrm>
            <a:off x="6172200" y="3921125"/>
            <a:ext cx="2971800" cy="2936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4152" name="Picture 8" descr="Bishop%20Graeme%20mitre2">
            <a:extLst>
              <a:ext uri="{FF2B5EF4-FFF2-40B4-BE49-F238E27FC236}">
                <a16:creationId xmlns:a16="http://schemas.microsoft.com/office/drawing/2014/main" id="{5308F4C9-39F4-4702-86E6-A17F051BFEA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990600"/>
            <a:ext cx="2046288" cy="3162300"/>
          </a:xfrm>
          <a:prstGeom prst="rect">
            <a:avLst/>
          </a:prstGeom>
          <a:noFill/>
          <a:extLst>
            <a:ext uri="{909E8E84-426E-40DD-AFC4-6F175D3DCCD1}">
              <a14:hiddenFill xmlns:a14="http://schemas.microsoft.com/office/drawing/2010/main">
                <a:solidFill>
                  <a:srgbClr val="FFFFFF"/>
                </a:solidFill>
              </a14:hiddenFill>
            </a:ext>
          </a:extLst>
        </p:spPr>
      </p:pic>
      <p:pic>
        <p:nvPicPr>
          <p:cNvPr id="134153" name="Picture 9" descr="Chess_bishop">
            <a:extLst>
              <a:ext uri="{FF2B5EF4-FFF2-40B4-BE49-F238E27FC236}">
                <a16:creationId xmlns:a16="http://schemas.microsoft.com/office/drawing/2014/main" id="{67FEDC39-7FF0-4349-9CB5-EE70F960B2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1295400"/>
            <a:ext cx="2133600" cy="18192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ate Placeholder 5">
            <a:extLst>
              <a:ext uri="{FF2B5EF4-FFF2-40B4-BE49-F238E27FC236}">
                <a16:creationId xmlns:a16="http://schemas.microsoft.com/office/drawing/2014/main" id="{D6E536FA-8B79-490B-928B-CC2DACEB6B45}"/>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9" name="Footer Placeholder 6">
            <a:extLst>
              <a:ext uri="{FF2B5EF4-FFF2-40B4-BE49-F238E27FC236}">
                <a16:creationId xmlns:a16="http://schemas.microsoft.com/office/drawing/2014/main" id="{A01251D3-037B-453C-A8FC-72DA7353C013}"/>
              </a:ext>
            </a:extLst>
          </p:cNvPr>
          <p:cNvSpPr>
            <a:spLocks noGrp="1"/>
          </p:cNvSpPr>
          <p:nvPr>
            <p:ph type="ftr" sz="quarter" idx="11"/>
          </p:nvPr>
        </p:nvSpPr>
        <p:spPr/>
        <p:txBody>
          <a:bodyPr/>
          <a:lstStyle/>
          <a:p>
            <a:r>
              <a:rPr lang="es-PR" altLang="en-US"/>
              <a:t>Iglesia Bíblica Bautista de Aguadilla</a:t>
            </a:r>
          </a:p>
        </p:txBody>
      </p:sp>
      <p:sp>
        <p:nvSpPr>
          <p:cNvPr id="136194" name="Rectangle 2">
            <a:extLst>
              <a:ext uri="{FF2B5EF4-FFF2-40B4-BE49-F238E27FC236}">
                <a16:creationId xmlns:a16="http://schemas.microsoft.com/office/drawing/2014/main" id="{1FA225E1-1CFF-4393-998F-3B218E8F36DA}"/>
              </a:ext>
            </a:extLst>
          </p:cNvPr>
          <p:cNvSpPr>
            <a:spLocks noGrp="1" noChangeArrowheads="1"/>
          </p:cNvSpPr>
          <p:nvPr>
            <p:ph type="title"/>
          </p:nvPr>
        </p:nvSpPr>
        <p:spPr>
          <a:xfrm>
            <a:off x="1150938" y="214313"/>
            <a:ext cx="7793037" cy="334962"/>
          </a:xfrm>
        </p:spPr>
        <p:txBody>
          <a:bodyPr/>
          <a:lstStyle/>
          <a:p>
            <a:r>
              <a:rPr lang="es-PR" altLang="en-US" sz="4000" dirty="0">
                <a:latin typeface="Candara" panose="020E0502030303020204" pitchFamily="34" charset="0"/>
              </a:rPr>
              <a:t>Los misterios de Babilonia</a:t>
            </a:r>
          </a:p>
        </p:txBody>
      </p:sp>
      <p:sp>
        <p:nvSpPr>
          <p:cNvPr id="136195" name="Rectangle 3">
            <a:extLst>
              <a:ext uri="{FF2B5EF4-FFF2-40B4-BE49-F238E27FC236}">
                <a16:creationId xmlns:a16="http://schemas.microsoft.com/office/drawing/2014/main" id="{2C65C75E-7816-4080-9941-F2B8B8C0FCC8}"/>
              </a:ext>
            </a:extLst>
          </p:cNvPr>
          <p:cNvSpPr>
            <a:spLocks noGrp="1" noChangeArrowheads="1"/>
          </p:cNvSpPr>
          <p:nvPr>
            <p:ph type="body" sz="half" idx="1"/>
          </p:nvPr>
        </p:nvSpPr>
        <p:spPr>
          <a:xfrm>
            <a:off x="249238" y="1350963"/>
            <a:ext cx="4114800" cy="2590800"/>
          </a:xfrm>
        </p:spPr>
        <p:txBody>
          <a:bodyPr/>
          <a:lstStyle/>
          <a:p>
            <a:pPr marL="609600" indent="-609600">
              <a:buClr>
                <a:schemeClr val="tx2"/>
              </a:buClr>
            </a:pPr>
            <a:r>
              <a:rPr lang="es-PR" altLang="en-US" sz="2400">
                <a:latin typeface="Candara" panose="020E0502030303020204" pitchFamily="34" charset="0"/>
              </a:rPr>
              <a:t>La Gran Ramera hoy.</a:t>
            </a:r>
          </a:p>
          <a:p>
            <a:pPr marL="990600" lvl="1" indent="-533400">
              <a:buClr>
                <a:schemeClr val="tx2"/>
              </a:buClr>
            </a:pPr>
            <a:r>
              <a:rPr lang="es-PR" altLang="en-US" sz="2000">
                <a:latin typeface="Candara" panose="020E0502030303020204" pitchFamily="34" charset="0"/>
              </a:rPr>
              <a:t>La iglesia católica, el más poderoso sistema religioso del mundo, no es más que el culto babilónico disfrazado de cristianismo.</a:t>
            </a:r>
          </a:p>
        </p:txBody>
      </p:sp>
      <p:pic>
        <p:nvPicPr>
          <p:cNvPr id="136196" name="Picture 4" descr="0506_08">
            <a:extLst>
              <a:ext uri="{FF2B5EF4-FFF2-40B4-BE49-F238E27FC236}">
                <a16:creationId xmlns:a16="http://schemas.microsoft.com/office/drawing/2014/main" id="{CFCF7308-DCEA-48C7-B740-A71BBF939776}"/>
              </a:ext>
            </a:extLst>
          </p:cNvPr>
          <p:cNvPicPr>
            <a:picLocks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4267200" y="1066800"/>
            <a:ext cx="4876800" cy="251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6197" name="Picture 5" descr="0506_20">
            <a:extLst>
              <a:ext uri="{FF2B5EF4-FFF2-40B4-BE49-F238E27FC236}">
                <a16:creationId xmlns:a16="http://schemas.microsoft.com/office/drawing/2014/main" id="{961AF4DE-90E9-4C74-8510-5D4A427C9B21}"/>
              </a:ext>
            </a:extLst>
          </p:cNvPr>
          <p:cNvPicPr>
            <a:picLocks noChangeAspect="1" noChangeArrowheads="1"/>
          </p:cNvPicPr>
          <p:nvPr>
            <p:ph sz="quarter" idx="3"/>
          </p:nvPr>
        </p:nvPicPr>
        <p:blipFill>
          <a:blip r:embed="rId4">
            <a:extLst>
              <a:ext uri="{28A0092B-C50C-407E-A947-70E740481C1C}">
                <a14:useLocalDpi xmlns:a14="http://schemas.microsoft.com/office/drawing/2010/main" val="0"/>
              </a:ext>
            </a:extLst>
          </a:blip>
          <a:srcRect/>
          <a:stretch>
            <a:fillRect/>
          </a:stretch>
        </p:blipFill>
        <p:spPr>
          <a:xfrm>
            <a:off x="6019800" y="3581400"/>
            <a:ext cx="2563813" cy="3276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6199" name="Picture 7" descr="ankh">
            <a:extLst>
              <a:ext uri="{FF2B5EF4-FFF2-40B4-BE49-F238E27FC236}">
                <a16:creationId xmlns:a16="http://schemas.microsoft.com/office/drawing/2014/main" id="{6C3F5344-4B17-4D74-A13B-72B89C6F9B8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3733800"/>
            <a:ext cx="1639888" cy="3124200"/>
          </a:xfrm>
          <a:prstGeom prst="rect">
            <a:avLst/>
          </a:prstGeom>
          <a:noFill/>
          <a:extLst>
            <a:ext uri="{909E8E84-426E-40DD-AFC4-6F175D3DCCD1}">
              <a14:hiddenFill xmlns:a14="http://schemas.microsoft.com/office/drawing/2010/main">
                <a:solidFill>
                  <a:srgbClr val="FFFFFF"/>
                </a:solidFill>
              </a14:hiddenFill>
            </a:ext>
          </a:extLst>
        </p:spPr>
      </p:pic>
      <p:pic>
        <p:nvPicPr>
          <p:cNvPr id="136201" name="Picture 9">
            <a:extLst>
              <a:ext uri="{FF2B5EF4-FFF2-40B4-BE49-F238E27FC236}">
                <a16:creationId xmlns:a16="http://schemas.microsoft.com/office/drawing/2014/main" id="{DA411FB8-CE6A-4D8C-A2C3-EA95E58AD53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14400" y="4038600"/>
            <a:ext cx="2332038"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a:extLst>
              <a:ext uri="{FF2B5EF4-FFF2-40B4-BE49-F238E27FC236}">
                <a16:creationId xmlns:a16="http://schemas.microsoft.com/office/drawing/2014/main" id="{CBCF5018-67AF-40CD-A9A4-0649C0F36134}"/>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5" name="Rectangle 15">
            <a:extLst>
              <a:ext uri="{FF2B5EF4-FFF2-40B4-BE49-F238E27FC236}">
                <a16:creationId xmlns:a16="http://schemas.microsoft.com/office/drawing/2014/main" id="{F28D51AF-9072-4671-9431-8191F86A74FE}"/>
              </a:ext>
            </a:extLst>
          </p:cNvPr>
          <p:cNvSpPr>
            <a:spLocks noGrp="1" noChangeArrowheads="1"/>
          </p:cNvSpPr>
          <p:nvPr>
            <p:ph type="ftr" sz="quarter" idx="3"/>
          </p:nvPr>
        </p:nvSpPr>
        <p:spPr/>
        <p:txBody>
          <a:bodyPr/>
          <a:lstStyle/>
          <a:p>
            <a:r>
              <a:rPr lang="es-PR" altLang="en-US"/>
              <a:t>Iglesia Bíblica Bautista de Aguadilla</a:t>
            </a:r>
          </a:p>
        </p:txBody>
      </p:sp>
      <p:sp>
        <p:nvSpPr>
          <p:cNvPr id="38916" name="Rectangle 4">
            <a:extLst>
              <a:ext uri="{FF2B5EF4-FFF2-40B4-BE49-F238E27FC236}">
                <a16:creationId xmlns:a16="http://schemas.microsoft.com/office/drawing/2014/main" id="{13E49688-2890-4070-9950-440D08402F1B}"/>
              </a:ext>
            </a:extLst>
          </p:cNvPr>
          <p:cNvSpPr>
            <a:spLocks noGrp="1" noChangeArrowheads="1"/>
          </p:cNvSpPr>
          <p:nvPr>
            <p:ph type="ctrTitle"/>
          </p:nvPr>
        </p:nvSpPr>
        <p:spPr/>
        <p:txBody>
          <a:bodyPr/>
          <a:lstStyle/>
          <a:p>
            <a:r>
              <a:rPr lang="es-PR" altLang="en-US" sz="4000">
                <a:latin typeface="Candara" panose="020E0502030303020204" pitchFamily="34" charset="0"/>
              </a:rPr>
              <a:t>Las doctrinas del Catolicismo Romano comparadas con la Biblia</a:t>
            </a:r>
          </a:p>
        </p:txBody>
      </p:sp>
      <p:pic>
        <p:nvPicPr>
          <p:cNvPr id="38919" name="Picture 7" descr="mithras">
            <a:extLst>
              <a:ext uri="{FF2B5EF4-FFF2-40B4-BE49-F238E27FC236}">
                <a16:creationId xmlns:a16="http://schemas.microsoft.com/office/drawing/2014/main" id="{4CE6F134-5875-455C-86FE-2BF1C5DA31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4038600"/>
            <a:ext cx="2463800" cy="23749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E574084-F9F7-44B0-A996-FC02129E49E1}"/>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FFBD85FA-C6EA-4E85-80F1-82FB531C9C5A}"/>
              </a:ext>
            </a:extLst>
          </p:cNvPr>
          <p:cNvSpPr>
            <a:spLocks noGrp="1"/>
          </p:cNvSpPr>
          <p:nvPr>
            <p:ph type="ftr" sz="quarter" idx="11"/>
          </p:nvPr>
        </p:nvSpPr>
        <p:spPr/>
        <p:txBody>
          <a:bodyPr/>
          <a:lstStyle/>
          <a:p>
            <a:r>
              <a:rPr lang="es-PR" altLang="en-US"/>
              <a:t>Iglesia Bíblica Bautista de Aguadilla</a:t>
            </a:r>
          </a:p>
        </p:txBody>
      </p:sp>
      <p:sp>
        <p:nvSpPr>
          <p:cNvPr id="93186" name="Rectangle 2">
            <a:extLst>
              <a:ext uri="{FF2B5EF4-FFF2-40B4-BE49-F238E27FC236}">
                <a16:creationId xmlns:a16="http://schemas.microsoft.com/office/drawing/2014/main" id="{CC150EC8-0240-4B4C-AEA0-AFA7D0F003C6}"/>
              </a:ext>
            </a:extLst>
          </p:cNvPr>
          <p:cNvSpPr>
            <a:spLocks noGrp="1" noChangeArrowheads="1"/>
          </p:cNvSpPr>
          <p:nvPr>
            <p:ph type="title"/>
          </p:nvPr>
        </p:nvSpPr>
        <p:spPr/>
        <p:txBody>
          <a:bodyPr/>
          <a:lstStyle/>
          <a:p>
            <a:r>
              <a:rPr lang="es-PR" altLang="en-US">
                <a:latin typeface="Candara" panose="020E0502030303020204" pitchFamily="34" charset="0"/>
              </a:rPr>
              <a:t>La Autoridad de la Biblia</a:t>
            </a:r>
          </a:p>
        </p:txBody>
      </p:sp>
      <p:sp>
        <p:nvSpPr>
          <p:cNvPr id="93187" name="Rectangle 3">
            <a:extLst>
              <a:ext uri="{FF2B5EF4-FFF2-40B4-BE49-F238E27FC236}">
                <a16:creationId xmlns:a16="http://schemas.microsoft.com/office/drawing/2014/main" id="{0FC9DFBE-39B9-4FD2-8CC6-41A7449697FF}"/>
              </a:ext>
            </a:extLst>
          </p:cNvPr>
          <p:cNvSpPr>
            <a:spLocks noGrp="1" noChangeArrowheads="1"/>
          </p:cNvSpPr>
          <p:nvPr>
            <p:ph type="body" idx="1"/>
          </p:nvPr>
        </p:nvSpPr>
        <p:spPr/>
        <p:txBody>
          <a:bodyPr/>
          <a:lstStyle/>
          <a:p>
            <a:r>
              <a:rPr lang="es-PR" altLang="en-US">
                <a:latin typeface="Candara" panose="020E0502030303020204" pitchFamily="34" charset="0"/>
              </a:rPr>
              <a:t>Iglesia Católica</a:t>
            </a:r>
          </a:p>
          <a:p>
            <a:pPr lvl="1"/>
            <a:r>
              <a:rPr lang="es-PR" altLang="en-US">
                <a:latin typeface="Candara" panose="020E0502030303020204" pitchFamily="34" charset="0"/>
              </a:rPr>
              <a:t>Enseña que la Biblia es la Palabra de Dios, pero la Tradición de la Iglesia (la Católica) es igual de importante, además de ciertas declaraciones de los Papas.</a:t>
            </a:r>
            <a:endParaRPr lang="es-PR" altLang="en-US">
              <a:solidFill>
                <a:srgbClr val="FF0000"/>
              </a:solidFill>
              <a:latin typeface="Candara" panose="020E0502030303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3B6969D-7BC8-4A6C-ADD6-87F880778A2A}"/>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F46E8029-362D-44D3-9224-97FFC0764437}"/>
              </a:ext>
            </a:extLst>
          </p:cNvPr>
          <p:cNvSpPr>
            <a:spLocks noGrp="1"/>
          </p:cNvSpPr>
          <p:nvPr>
            <p:ph type="ftr" sz="quarter" idx="11"/>
          </p:nvPr>
        </p:nvSpPr>
        <p:spPr/>
        <p:txBody>
          <a:bodyPr/>
          <a:lstStyle/>
          <a:p>
            <a:r>
              <a:rPr lang="es-PR" altLang="en-US"/>
              <a:t>Iglesia Bíblica Bautista de Aguadilla</a:t>
            </a:r>
          </a:p>
        </p:txBody>
      </p:sp>
      <p:sp>
        <p:nvSpPr>
          <p:cNvPr id="108546" name="Rectangle 2">
            <a:extLst>
              <a:ext uri="{FF2B5EF4-FFF2-40B4-BE49-F238E27FC236}">
                <a16:creationId xmlns:a16="http://schemas.microsoft.com/office/drawing/2014/main" id="{A8940D04-BE08-4799-8A5B-6DB6B03D9B5A}"/>
              </a:ext>
            </a:extLst>
          </p:cNvPr>
          <p:cNvSpPr>
            <a:spLocks noGrp="1" noChangeArrowheads="1"/>
          </p:cNvSpPr>
          <p:nvPr>
            <p:ph type="title"/>
          </p:nvPr>
        </p:nvSpPr>
        <p:spPr/>
        <p:txBody>
          <a:bodyPr/>
          <a:lstStyle/>
          <a:p>
            <a:r>
              <a:rPr lang="es-PR" altLang="en-US">
                <a:latin typeface="Candara" panose="020E0502030303020204" pitchFamily="34" charset="0"/>
              </a:rPr>
              <a:t>La Autoridad de la Biblia</a:t>
            </a:r>
          </a:p>
        </p:txBody>
      </p:sp>
      <p:sp>
        <p:nvSpPr>
          <p:cNvPr id="108548" name="Rectangle 4">
            <a:extLst>
              <a:ext uri="{FF2B5EF4-FFF2-40B4-BE49-F238E27FC236}">
                <a16:creationId xmlns:a16="http://schemas.microsoft.com/office/drawing/2014/main" id="{727B778F-FF95-4A53-9C72-8116805E1AE1}"/>
              </a:ext>
            </a:extLst>
          </p:cNvPr>
          <p:cNvSpPr>
            <a:spLocks noGrp="1" noChangeArrowheads="1"/>
          </p:cNvSpPr>
          <p:nvPr>
            <p:ph type="body" idx="1"/>
          </p:nvPr>
        </p:nvSpPr>
        <p:spPr/>
        <p:txBody>
          <a:bodyPr/>
          <a:lstStyle/>
          <a:p>
            <a:pPr>
              <a:lnSpc>
                <a:spcPct val="80000"/>
              </a:lnSpc>
            </a:pPr>
            <a:r>
              <a:rPr lang="es-PR" altLang="en-US" sz="2800">
                <a:latin typeface="Candara" panose="020E0502030303020204" pitchFamily="34" charset="0"/>
              </a:rPr>
              <a:t>La Biblia dice:</a:t>
            </a:r>
          </a:p>
          <a:p>
            <a:pPr lvl="1">
              <a:lnSpc>
                <a:spcPct val="80000"/>
              </a:lnSpc>
            </a:pPr>
            <a:r>
              <a:rPr lang="es-ES_tradnl" altLang="en-US" sz="2400" i="1" baseline="30000">
                <a:latin typeface="Candara" panose="020E0502030303020204" pitchFamily="34" charset="0"/>
              </a:rPr>
              <a:t>16</a:t>
            </a:r>
            <a:r>
              <a:rPr lang="es-ES_tradnl" altLang="en-US" sz="2400" i="1">
                <a:latin typeface="Candara" panose="020E0502030303020204" pitchFamily="34" charset="0"/>
              </a:rPr>
              <a:t>Toda la Escritura es inspirada por Dios, y útil para enseñar, para redargüir, para corregir, para instruir en justicia,</a:t>
            </a:r>
            <a:r>
              <a:rPr lang="es-ES_tradnl" altLang="en-US" sz="2400" i="1" baseline="30000">
                <a:latin typeface="Candara" panose="020E0502030303020204" pitchFamily="34" charset="0"/>
              </a:rPr>
              <a:t> 17</a:t>
            </a:r>
            <a:r>
              <a:rPr lang="es-ES_tradnl" altLang="en-US" sz="2400" i="1">
                <a:latin typeface="Candara" panose="020E0502030303020204" pitchFamily="34" charset="0"/>
              </a:rPr>
              <a:t>a fin de que el hombre de Dios sea perfecto, enteramente preparado para toda buena obra (2da Timoteo 3:16-17).</a:t>
            </a:r>
          </a:p>
          <a:p>
            <a:pPr lvl="1">
              <a:lnSpc>
                <a:spcPct val="80000"/>
              </a:lnSpc>
            </a:pPr>
            <a:r>
              <a:rPr lang="es-ES_tradnl" altLang="en-US" sz="2400" i="1" baseline="30000">
                <a:latin typeface="Candara" panose="020E0502030303020204" pitchFamily="34" charset="0"/>
              </a:rPr>
              <a:t>20</a:t>
            </a:r>
            <a:r>
              <a:rPr lang="es-ES_tradnl" altLang="en-US" sz="2400" i="1">
                <a:latin typeface="Candara" panose="020E0502030303020204" pitchFamily="34" charset="0"/>
              </a:rPr>
              <a:t>entendiendo primero esto, que ninguna profecía de la Escritura es de interpretación privada,</a:t>
            </a:r>
            <a:r>
              <a:rPr lang="es-ES_tradnl" altLang="en-US" sz="2400" i="1" baseline="30000">
                <a:latin typeface="Candara" panose="020E0502030303020204" pitchFamily="34" charset="0"/>
              </a:rPr>
              <a:t> 21</a:t>
            </a:r>
            <a:r>
              <a:rPr lang="es-ES_tradnl" altLang="en-US" sz="2400" i="1">
                <a:latin typeface="Candara" panose="020E0502030303020204" pitchFamily="34" charset="0"/>
              </a:rPr>
              <a:t>porque nunca la profecía fue traída por voluntad humana, sino que los santos hombres de Dios hablaron siendo inspirados por el Espíritu Santo (2da Pedro 1:20).</a:t>
            </a:r>
            <a:endParaRPr lang="es-PR" altLang="en-US" sz="2400" i="1">
              <a:latin typeface="Candara" panose="020E0502030303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40CA9EC-43B0-470F-B3AB-4E15028ED553}"/>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37DC1143-D571-458B-96B2-F9A07D0A74D4}"/>
              </a:ext>
            </a:extLst>
          </p:cNvPr>
          <p:cNvSpPr>
            <a:spLocks noGrp="1"/>
          </p:cNvSpPr>
          <p:nvPr>
            <p:ph type="ftr" sz="quarter" idx="11"/>
          </p:nvPr>
        </p:nvSpPr>
        <p:spPr/>
        <p:txBody>
          <a:bodyPr/>
          <a:lstStyle/>
          <a:p>
            <a:r>
              <a:rPr lang="es-PR" altLang="en-US"/>
              <a:t>Iglesia Bíblica Bautista de Aguadilla</a:t>
            </a:r>
          </a:p>
        </p:txBody>
      </p:sp>
      <p:sp>
        <p:nvSpPr>
          <p:cNvPr id="152578" name="Rectangle 2">
            <a:extLst>
              <a:ext uri="{FF2B5EF4-FFF2-40B4-BE49-F238E27FC236}">
                <a16:creationId xmlns:a16="http://schemas.microsoft.com/office/drawing/2014/main" id="{B3957667-A8DA-4A7D-A73D-895E26F3A91D}"/>
              </a:ext>
            </a:extLst>
          </p:cNvPr>
          <p:cNvSpPr>
            <a:spLocks noGrp="1" noChangeArrowheads="1"/>
          </p:cNvSpPr>
          <p:nvPr>
            <p:ph type="title"/>
          </p:nvPr>
        </p:nvSpPr>
        <p:spPr/>
        <p:txBody>
          <a:bodyPr/>
          <a:lstStyle/>
          <a:p>
            <a:r>
              <a:rPr lang="es-PR" altLang="en-US">
                <a:latin typeface="Candara" panose="020E0502030303020204" pitchFamily="34" charset="0"/>
              </a:rPr>
              <a:t>La Autoridad de la Biblia</a:t>
            </a:r>
          </a:p>
        </p:txBody>
      </p:sp>
      <p:sp>
        <p:nvSpPr>
          <p:cNvPr id="152579" name="Rectangle 3">
            <a:extLst>
              <a:ext uri="{FF2B5EF4-FFF2-40B4-BE49-F238E27FC236}">
                <a16:creationId xmlns:a16="http://schemas.microsoft.com/office/drawing/2014/main" id="{579541A0-25AB-42AA-B529-6F26CC69C1EB}"/>
              </a:ext>
            </a:extLst>
          </p:cNvPr>
          <p:cNvSpPr>
            <a:spLocks noGrp="1" noChangeArrowheads="1"/>
          </p:cNvSpPr>
          <p:nvPr>
            <p:ph type="body" idx="1"/>
          </p:nvPr>
        </p:nvSpPr>
        <p:spPr/>
        <p:txBody>
          <a:bodyPr/>
          <a:lstStyle/>
          <a:p>
            <a:pPr>
              <a:lnSpc>
                <a:spcPct val="90000"/>
              </a:lnSpc>
            </a:pPr>
            <a:r>
              <a:rPr lang="es-PR" altLang="en-US" sz="2400">
                <a:latin typeface="Candara" panose="020E0502030303020204" pitchFamily="34" charset="0"/>
              </a:rPr>
              <a:t>Iglesia Católica</a:t>
            </a:r>
          </a:p>
          <a:p>
            <a:pPr lvl="1">
              <a:lnSpc>
                <a:spcPct val="90000"/>
              </a:lnSpc>
            </a:pPr>
            <a:r>
              <a:rPr lang="es-PR" altLang="en-US" sz="2000">
                <a:latin typeface="Candara" panose="020E0502030303020204" pitchFamily="34" charset="0"/>
              </a:rPr>
              <a:t>La Iglesia Católica reclama ser la única que puede interpretar la Biblia.</a:t>
            </a:r>
          </a:p>
          <a:p>
            <a:pPr lvl="2">
              <a:lnSpc>
                <a:spcPct val="90000"/>
              </a:lnSpc>
            </a:pPr>
            <a:r>
              <a:rPr lang="es-PR" altLang="en-US" sz="1800" i="1">
                <a:latin typeface="Candara" panose="020E0502030303020204" pitchFamily="34" charset="0"/>
              </a:rPr>
              <a:t>"El oficio de interpretar auténticamente la palabra de Dios, oral o escritura, ha sido encomendado sólo al Magisterio vivo de la Iglesia, el cual lo ejercita en nombre de Jesucristo" (DV 10), es decir, a los obispos en comunión con el sucesor de Pedro, el obispo de Roma”</a:t>
            </a:r>
            <a:r>
              <a:rPr lang="es-PR" altLang="en-US" sz="1800">
                <a:latin typeface="Candara" panose="020E0502030303020204" pitchFamily="34" charset="0"/>
              </a:rPr>
              <a:t> [Catecismo Católico, párrafo 85].</a:t>
            </a:r>
          </a:p>
          <a:p>
            <a:pPr lvl="2">
              <a:lnSpc>
                <a:spcPct val="90000"/>
              </a:lnSpc>
            </a:pPr>
            <a:r>
              <a:rPr lang="es-PR" altLang="en-US" sz="1800" i="1">
                <a:latin typeface="Candara" panose="020E0502030303020204" pitchFamily="34" charset="0"/>
              </a:rPr>
              <a:t>"El Magisterio no está por encima de la palabra de Dios, sino a su servicio, para enseñar puramente lo transmitido, pues por mandato divino y con la asistencia del Espíritu Santo, lo escucha devotamente, lo custodia celosamente, lo explica fielmente; y de este único depósito de la fe saca todo lo que propone como revelado por Dios para ser creído”</a:t>
            </a:r>
            <a:r>
              <a:rPr lang="es-PR" altLang="en-US" sz="1800">
                <a:latin typeface="Candara" panose="020E0502030303020204" pitchFamily="34" charset="0"/>
              </a:rPr>
              <a:t> [Catecismo Católico, párrafo 85].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B009E1C-B32C-4E6C-A645-6246F1EF5C1D}"/>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875BB480-3755-4962-914F-0AF1166DB370}"/>
              </a:ext>
            </a:extLst>
          </p:cNvPr>
          <p:cNvSpPr>
            <a:spLocks noGrp="1"/>
          </p:cNvSpPr>
          <p:nvPr>
            <p:ph type="ftr" sz="quarter" idx="11"/>
          </p:nvPr>
        </p:nvSpPr>
        <p:spPr/>
        <p:txBody>
          <a:bodyPr/>
          <a:lstStyle/>
          <a:p>
            <a:r>
              <a:rPr lang="es-PR" altLang="en-US"/>
              <a:t>Iglesia Bíblica Bautista de Aguadilla</a:t>
            </a:r>
          </a:p>
        </p:txBody>
      </p:sp>
      <p:sp>
        <p:nvSpPr>
          <p:cNvPr id="153602" name="Rectangle 2">
            <a:extLst>
              <a:ext uri="{FF2B5EF4-FFF2-40B4-BE49-F238E27FC236}">
                <a16:creationId xmlns:a16="http://schemas.microsoft.com/office/drawing/2014/main" id="{E3732565-1656-4708-8FE6-7CBBA9520F37}"/>
              </a:ext>
            </a:extLst>
          </p:cNvPr>
          <p:cNvSpPr>
            <a:spLocks noGrp="1" noChangeArrowheads="1"/>
          </p:cNvSpPr>
          <p:nvPr>
            <p:ph type="title"/>
          </p:nvPr>
        </p:nvSpPr>
        <p:spPr/>
        <p:txBody>
          <a:bodyPr/>
          <a:lstStyle/>
          <a:p>
            <a:r>
              <a:rPr lang="es-PR" altLang="en-US">
                <a:latin typeface="Candara" panose="020E0502030303020204" pitchFamily="34" charset="0"/>
              </a:rPr>
              <a:t>La Autoridad de la Biblia</a:t>
            </a:r>
          </a:p>
        </p:txBody>
      </p:sp>
      <p:sp>
        <p:nvSpPr>
          <p:cNvPr id="153603" name="Rectangle 3">
            <a:extLst>
              <a:ext uri="{FF2B5EF4-FFF2-40B4-BE49-F238E27FC236}">
                <a16:creationId xmlns:a16="http://schemas.microsoft.com/office/drawing/2014/main" id="{9ED52132-4356-49B0-9C1A-B6CDF73525D6}"/>
              </a:ext>
            </a:extLst>
          </p:cNvPr>
          <p:cNvSpPr>
            <a:spLocks noGrp="1" noChangeArrowheads="1"/>
          </p:cNvSpPr>
          <p:nvPr>
            <p:ph type="body" idx="1"/>
          </p:nvPr>
        </p:nvSpPr>
        <p:spPr/>
        <p:txBody>
          <a:bodyPr/>
          <a:lstStyle/>
          <a:p>
            <a:pPr>
              <a:lnSpc>
                <a:spcPct val="90000"/>
              </a:lnSpc>
            </a:pPr>
            <a:r>
              <a:rPr lang="es-PR" altLang="en-US" sz="2800">
                <a:latin typeface="Candara" panose="020E0502030303020204" pitchFamily="34" charset="0"/>
              </a:rPr>
              <a:t>La Biblia dice:</a:t>
            </a:r>
          </a:p>
          <a:p>
            <a:pPr lvl="1">
              <a:lnSpc>
                <a:spcPct val="90000"/>
              </a:lnSpc>
            </a:pPr>
            <a:r>
              <a:rPr lang="es-ES_tradnl" altLang="en-US" sz="2400" i="1" baseline="30000">
                <a:latin typeface="Candara" panose="020E0502030303020204" pitchFamily="34" charset="0"/>
              </a:rPr>
              <a:t>19</a:t>
            </a:r>
            <a:r>
              <a:rPr lang="es-ES_tradnl" altLang="en-US" sz="2400" i="1">
                <a:latin typeface="Candara" panose="020E0502030303020204" pitchFamily="34" charset="0"/>
              </a:rPr>
              <a:t>Tenemos también la palabra profética más segura, a la cual hacéis bien en estar atentos como a una antorcha que alumbra en lugar oscuro, hasta que el día esclarezca y el lucero de la mañana salga en vuestros corazones;</a:t>
            </a:r>
            <a:r>
              <a:rPr lang="es-ES_tradnl" altLang="en-US" sz="2400" i="1" baseline="30000">
                <a:latin typeface="Candara" panose="020E0502030303020204" pitchFamily="34" charset="0"/>
              </a:rPr>
              <a:t> 20</a:t>
            </a:r>
            <a:r>
              <a:rPr lang="es-ES_tradnl" altLang="en-US" sz="2400" i="1">
                <a:latin typeface="Candara" panose="020E0502030303020204" pitchFamily="34" charset="0"/>
              </a:rPr>
              <a:t>primero esto, que ninguna profecía de la Escritura es de interpretación privada,</a:t>
            </a:r>
            <a:r>
              <a:rPr lang="es-ES_tradnl" altLang="en-US" sz="2400" i="1" baseline="30000">
                <a:latin typeface="Candara" panose="020E0502030303020204" pitchFamily="34" charset="0"/>
              </a:rPr>
              <a:t> 21</a:t>
            </a:r>
            <a:r>
              <a:rPr lang="es-ES_tradnl" altLang="en-US" sz="2400" i="1">
                <a:latin typeface="Candara" panose="020E0502030303020204" pitchFamily="34" charset="0"/>
              </a:rPr>
              <a:t>porque nunca la profecía fue traída por voluntad humana, sino que los santos hombres de Dios hablaron siendo inspirados por el Espíritu Santo</a:t>
            </a:r>
            <a:r>
              <a:rPr lang="es-ES_tradnl" altLang="en-US" sz="2400">
                <a:latin typeface="Candara" panose="020E0502030303020204" pitchFamily="34" charset="0"/>
              </a:rPr>
              <a:t> (2da Pedro 1:19-21).</a:t>
            </a:r>
            <a:endParaRPr lang="es-PR" altLang="en-US" sz="2400">
              <a:latin typeface="Candara" panose="020E0502030303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DBECEC2-C5F0-45C6-A5DD-93286E32C724}"/>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64CF655F-FDE2-48B3-A3F3-5EC000F84B13}"/>
              </a:ext>
            </a:extLst>
          </p:cNvPr>
          <p:cNvSpPr>
            <a:spLocks noGrp="1"/>
          </p:cNvSpPr>
          <p:nvPr>
            <p:ph type="ftr" sz="quarter" idx="11"/>
          </p:nvPr>
        </p:nvSpPr>
        <p:spPr/>
        <p:txBody>
          <a:bodyPr/>
          <a:lstStyle/>
          <a:p>
            <a:r>
              <a:rPr lang="es-PR" altLang="en-US"/>
              <a:t>Iglesia Bíblica Bautista de Aguadilla</a:t>
            </a:r>
          </a:p>
        </p:txBody>
      </p:sp>
      <p:sp>
        <p:nvSpPr>
          <p:cNvPr id="44034" name="Rectangle 2">
            <a:extLst>
              <a:ext uri="{FF2B5EF4-FFF2-40B4-BE49-F238E27FC236}">
                <a16:creationId xmlns:a16="http://schemas.microsoft.com/office/drawing/2014/main" id="{F32B8E6D-FE31-4D52-B424-CBA2CDA2ECB1}"/>
              </a:ext>
            </a:extLst>
          </p:cNvPr>
          <p:cNvSpPr>
            <a:spLocks noGrp="1" noChangeArrowheads="1"/>
          </p:cNvSpPr>
          <p:nvPr>
            <p:ph type="title"/>
          </p:nvPr>
        </p:nvSpPr>
        <p:spPr/>
        <p:txBody>
          <a:bodyPr/>
          <a:lstStyle/>
          <a:p>
            <a:r>
              <a:rPr lang="es-PR" altLang="en-US">
                <a:latin typeface="Candara" panose="020E0502030303020204" pitchFamily="34" charset="0"/>
              </a:rPr>
              <a:t>El Pecado</a:t>
            </a:r>
          </a:p>
        </p:txBody>
      </p:sp>
      <p:sp>
        <p:nvSpPr>
          <p:cNvPr id="44036" name="Rectangle 4">
            <a:extLst>
              <a:ext uri="{FF2B5EF4-FFF2-40B4-BE49-F238E27FC236}">
                <a16:creationId xmlns:a16="http://schemas.microsoft.com/office/drawing/2014/main" id="{1E16C3BC-ECCD-43C3-8437-30C78AA90159}"/>
              </a:ext>
            </a:extLst>
          </p:cNvPr>
          <p:cNvSpPr>
            <a:spLocks noGrp="1" noChangeArrowheads="1"/>
          </p:cNvSpPr>
          <p:nvPr>
            <p:ph type="body" idx="1"/>
          </p:nvPr>
        </p:nvSpPr>
        <p:spPr/>
        <p:txBody>
          <a:bodyPr/>
          <a:lstStyle/>
          <a:p>
            <a:r>
              <a:rPr lang="es-PR" altLang="en-US">
                <a:latin typeface="Candara" panose="020E0502030303020204" pitchFamily="34" charset="0"/>
              </a:rPr>
              <a:t>Iglesia Católica</a:t>
            </a:r>
          </a:p>
          <a:p>
            <a:pPr lvl="1"/>
            <a:r>
              <a:rPr lang="es-PR" altLang="en-US">
                <a:latin typeface="Candara" panose="020E0502030303020204" pitchFamily="34" charset="0"/>
              </a:rPr>
              <a:t>Enseña que hay pecado original y pecado personal;  la persona que muere con el pecado original, pero sin pecado personal va al limbo.  Nadie se pierde excepto por pecados que uno haya cometido personalmente.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C048DDE-160D-40D1-AD14-3B7CEBDC3819}"/>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26CC42B7-2B4A-481F-AC34-99B65EDF4D75}"/>
              </a:ext>
            </a:extLst>
          </p:cNvPr>
          <p:cNvSpPr>
            <a:spLocks noGrp="1"/>
          </p:cNvSpPr>
          <p:nvPr>
            <p:ph type="ftr" sz="quarter" idx="11"/>
          </p:nvPr>
        </p:nvSpPr>
        <p:spPr/>
        <p:txBody>
          <a:bodyPr/>
          <a:lstStyle/>
          <a:p>
            <a:r>
              <a:rPr lang="es-PR" altLang="en-US"/>
              <a:t>Iglesia Bíblica Bautista de Aguadilla</a:t>
            </a:r>
          </a:p>
        </p:txBody>
      </p:sp>
      <p:sp>
        <p:nvSpPr>
          <p:cNvPr id="144386" name="Rectangle 2">
            <a:extLst>
              <a:ext uri="{FF2B5EF4-FFF2-40B4-BE49-F238E27FC236}">
                <a16:creationId xmlns:a16="http://schemas.microsoft.com/office/drawing/2014/main" id="{8C7C9DA3-1976-4BB5-AA3C-EB8C36D20014}"/>
              </a:ext>
            </a:extLst>
          </p:cNvPr>
          <p:cNvSpPr>
            <a:spLocks noGrp="1" noChangeArrowheads="1"/>
          </p:cNvSpPr>
          <p:nvPr>
            <p:ph type="title"/>
          </p:nvPr>
        </p:nvSpPr>
        <p:spPr/>
        <p:txBody>
          <a:bodyPr/>
          <a:lstStyle/>
          <a:p>
            <a:r>
              <a:rPr lang="es-PR" altLang="en-US">
                <a:latin typeface="Candara" panose="020E0502030303020204" pitchFamily="34" charset="0"/>
              </a:rPr>
              <a:t>El Pecado</a:t>
            </a:r>
          </a:p>
        </p:txBody>
      </p:sp>
      <p:sp>
        <p:nvSpPr>
          <p:cNvPr id="144388" name="Rectangle 4">
            <a:extLst>
              <a:ext uri="{FF2B5EF4-FFF2-40B4-BE49-F238E27FC236}">
                <a16:creationId xmlns:a16="http://schemas.microsoft.com/office/drawing/2014/main" id="{30BB5859-32D3-404F-98A5-753362BEECDF}"/>
              </a:ext>
            </a:extLst>
          </p:cNvPr>
          <p:cNvSpPr>
            <a:spLocks noGrp="1" noChangeArrowheads="1"/>
          </p:cNvSpPr>
          <p:nvPr>
            <p:ph type="body" idx="1"/>
          </p:nvPr>
        </p:nvSpPr>
        <p:spPr/>
        <p:txBody>
          <a:bodyPr/>
          <a:lstStyle/>
          <a:p>
            <a:r>
              <a:rPr lang="es-PR" altLang="en-US">
                <a:latin typeface="Candara" panose="020E0502030303020204" pitchFamily="34" charset="0"/>
              </a:rPr>
              <a:t>La Biblia dice:</a:t>
            </a:r>
          </a:p>
          <a:p>
            <a:pPr lvl="1"/>
            <a:r>
              <a:rPr lang="es-ES_tradnl" altLang="en-US" i="1" baseline="30000">
                <a:latin typeface="Candara" panose="020E0502030303020204" pitchFamily="34" charset="0"/>
              </a:rPr>
              <a:t>10</a:t>
            </a:r>
            <a:r>
              <a:rPr lang="es-ES_tradnl" altLang="en-US" i="1">
                <a:latin typeface="Candara" panose="020E0502030303020204" pitchFamily="34" charset="0"/>
              </a:rPr>
              <a:t>Porque cualquiera que guardare toda la ley, pero ofendiere en un punto, se hace culpable de todos (Santiago 2:10).</a:t>
            </a:r>
          </a:p>
          <a:p>
            <a:pPr lvl="1"/>
            <a:r>
              <a:rPr lang="es-ES_tradnl" altLang="en-US" i="1" baseline="30000">
                <a:latin typeface="Candara" panose="020E0502030303020204" pitchFamily="34" charset="0"/>
              </a:rPr>
              <a:t>17</a:t>
            </a:r>
            <a:r>
              <a:rPr lang="es-ES_tradnl" altLang="en-US" i="1">
                <a:latin typeface="Candara" panose="020E0502030303020204" pitchFamily="34" charset="0"/>
              </a:rPr>
              <a:t>Toda injusticia es pecado; pero hay pecado no de muerte (1ra Juan 5:17).</a:t>
            </a:r>
          </a:p>
          <a:p>
            <a:pPr lvl="2"/>
            <a:r>
              <a:rPr lang="es-PR" altLang="en-US">
                <a:latin typeface="Candara" panose="020E0502030303020204" pitchFamily="34" charset="0"/>
              </a:rPr>
              <a:t>Vea Mateo 12:31-32.</a:t>
            </a:r>
          </a:p>
          <a:p>
            <a:pPr lvl="1"/>
            <a:endParaRPr lang="es-PR" altLang="en-US">
              <a:latin typeface="Candara" panose="020E0502030303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AB44DA8-D3CD-42D6-AD49-4FDFEF22FFEA}"/>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1818515A-E135-42A9-BDCE-31CD8ACF3E4F}"/>
              </a:ext>
            </a:extLst>
          </p:cNvPr>
          <p:cNvSpPr>
            <a:spLocks noGrp="1"/>
          </p:cNvSpPr>
          <p:nvPr>
            <p:ph type="ftr" sz="quarter" idx="11"/>
          </p:nvPr>
        </p:nvSpPr>
        <p:spPr/>
        <p:txBody>
          <a:bodyPr/>
          <a:lstStyle/>
          <a:p>
            <a:r>
              <a:rPr lang="es-PR" altLang="en-US"/>
              <a:t>Iglesia Bíblica Bautista de Aguadilla</a:t>
            </a:r>
          </a:p>
        </p:txBody>
      </p:sp>
      <p:sp>
        <p:nvSpPr>
          <p:cNvPr id="90114" name="Rectangle 2">
            <a:extLst>
              <a:ext uri="{FF2B5EF4-FFF2-40B4-BE49-F238E27FC236}">
                <a16:creationId xmlns:a16="http://schemas.microsoft.com/office/drawing/2014/main" id="{7F9CFF60-684A-4788-8937-534230952569}"/>
              </a:ext>
            </a:extLst>
          </p:cNvPr>
          <p:cNvSpPr>
            <a:spLocks noGrp="1" noChangeArrowheads="1"/>
          </p:cNvSpPr>
          <p:nvPr>
            <p:ph type="title"/>
          </p:nvPr>
        </p:nvSpPr>
        <p:spPr/>
        <p:txBody>
          <a:bodyPr/>
          <a:lstStyle/>
          <a:p>
            <a:r>
              <a:rPr lang="es-PR" altLang="en-US">
                <a:latin typeface="Candara" panose="020E0502030303020204" pitchFamily="34" charset="0"/>
              </a:rPr>
              <a:t>La Salvación</a:t>
            </a:r>
          </a:p>
        </p:txBody>
      </p:sp>
      <p:sp>
        <p:nvSpPr>
          <p:cNvPr id="90115" name="Rectangle 3">
            <a:extLst>
              <a:ext uri="{FF2B5EF4-FFF2-40B4-BE49-F238E27FC236}">
                <a16:creationId xmlns:a16="http://schemas.microsoft.com/office/drawing/2014/main" id="{E92E77FD-C282-4207-9960-7C7F22B0FADA}"/>
              </a:ext>
            </a:extLst>
          </p:cNvPr>
          <p:cNvSpPr>
            <a:spLocks noGrp="1" noChangeArrowheads="1"/>
          </p:cNvSpPr>
          <p:nvPr>
            <p:ph type="body" idx="1"/>
          </p:nvPr>
        </p:nvSpPr>
        <p:spPr/>
        <p:txBody>
          <a:bodyPr/>
          <a:lstStyle/>
          <a:p>
            <a:r>
              <a:rPr lang="es-PR" altLang="en-US" sz="3600">
                <a:latin typeface="Candara" panose="020E0502030303020204" pitchFamily="34" charset="0"/>
              </a:rPr>
              <a:t>Iglesia Católica</a:t>
            </a:r>
          </a:p>
          <a:p>
            <a:pPr lvl="1"/>
            <a:r>
              <a:rPr lang="es-PR" altLang="en-US" sz="3200" i="1">
                <a:latin typeface="Candara" panose="020E0502030303020204" pitchFamily="34" charset="0"/>
              </a:rPr>
              <a:t>“Fuera de la Iglesia Católica no hay salvación”.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48F12C9-690B-4525-A9C3-97711078FC14}"/>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A3B8F9ED-AA19-4028-8513-0168BFE51736}"/>
              </a:ext>
            </a:extLst>
          </p:cNvPr>
          <p:cNvSpPr>
            <a:spLocks noGrp="1"/>
          </p:cNvSpPr>
          <p:nvPr>
            <p:ph type="ftr" sz="quarter" idx="11"/>
          </p:nvPr>
        </p:nvSpPr>
        <p:spPr/>
        <p:txBody>
          <a:bodyPr/>
          <a:lstStyle/>
          <a:p>
            <a:r>
              <a:rPr lang="es-PR" altLang="en-US"/>
              <a:t>Iglesia Bíblica Bautista de Aguadilla</a:t>
            </a:r>
          </a:p>
        </p:txBody>
      </p:sp>
      <p:sp>
        <p:nvSpPr>
          <p:cNvPr id="155650" name="Rectangle 2">
            <a:extLst>
              <a:ext uri="{FF2B5EF4-FFF2-40B4-BE49-F238E27FC236}">
                <a16:creationId xmlns:a16="http://schemas.microsoft.com/office/drawing/2014/main" id="{A4B6DF7F-EF59-4666-952F-32BC62608CE6}"/>
              </a:ext>
            </a:extLst>
          </p:cNvPr>
          <p:cNvSpPr>
            <a:spLocks noGrp="1" noChangeArrowheads="1"/>
          </p:cNvSpPr>
          <p:nvPr>
            <p:ph type="title"/>
          </p:nvPr>
        </p:nvSpPr>
        <p:spPr/>
        <p:txBody>
          <a:bodyPr/>
          <a:lstStyle/>
          <a:p>
            <a:r>
              <a:rPr lang="es-PR" altLang="en-US">
                <a:latin typeface="Candara" panose="020E0502030303020204" pitchFamily="34" charset="0"/>
              </a:rPr>
              <a:t>La Salvación</a:t>
            </a:r>
          </a:p>
        </p:txBody>
      </p:sp>
      <p:sp>
        <p:nvSpPr>
          <p:cNvPr id="155652" name="Rectangle 4">
            <a:extLst>
              <a:ext uri="{FF2B5EF4-FFF2-40B4-BE49-F238E27FC236}">
                <a16:creationId xmlns:a16="http://schemas.microsoft.com/office/drawing/2014/main" id="{47498E2F-23E3-4933-AF6D-538FCE61FCF1}"/>
              </a:ext>
            </a:extLst>
          </p:cNvPr>
          <p:cNvSpPr>
            <a:spLocks noGrp="1" noChangeArrowheads="1"/>
          </p:cNvSpPr>
          <p:nvPr>
            <p:ph type="body" idx="1"/>
          </p:nvPr>
        </p:nvSpPr>
        <p:spPr/>
        <p:txBody>
          <a:bodyPr/>
          <a:lstStyle/>
          <a:p>
            <a:r>
              <a:rPr lang="es-PR" altLang="en-US" sz="2800">
                <a:latin typeface="Candara" panose="020E0502030303020204" pitchFamily="34" charset="0"/>
              </a:rPr>
              <a:t>La Biblia enseña que los creyentes forman la Iglesia, no que la Iglesia forma los creyentes.  Nadie se salva por “pertenecer” a una institución.</a:t>
            </a:r>
          </a:p>
          <a:p>
            <a:pPr lvl="1"/>
            <a:r>
              <a:rPr lang="es-ES_tradnl" altLang="en-US" sz="2400" i="1">
                <a:latin typeface="Candara" panose="020E0502030303020204" pitchFamily="34" charset="0"/>
              </a:rPr>
              <a:t>Y el Señor añadía cada día a la iglesia los que habían de ser salvos</a:t>
            </a:r>
            <a:r>
              <a:rPr lang="es-ES_tradnl" altLang="en-US" sz="2400">
                <a:latin typeface="Candara" panose="020E0502030303020204" pitchFamily="34" charset="0"/>
              </a:rPr>
              <a:t> (Hechos 2:47).</a:t>
            </a:r>
          </a:p>
          <a:p>
            <a:pPr lvl="1"/>
            <a:r>
              <a:rPr lang="es-ES_tradnl" altLang="en-US" sz="2400" baseline="30000">
                <a:latin typeface="Candara" panose="020E0502030303020204" pitchFamily="34" charset="0"/>
              </a:rPr>
              <a:t> </a:t>
            </a:r>
            <a:r>
              <a:rPr lang="es-ES_tradnl" altLang="en-US" sz="2400" i="1" baseline="30000">
                <a:latin typeface="Candara" panose="020E0502030303020204" pitchFamily="34" charset="0"/>
              </a:rPr>
              <a:t>9</a:t>
            </a:r>
            <a:r>
              <a:rPr lang="es-ES_tradnl" altLang="en-US" sz="2400" i="1">
                <a:latin typeface="Candara" panose="020E0502030303020204" pitchFamily="34" charset="0"/>
              </a:rPr>
              <a:t>que si confesares con tu boca que Jesús es el Señor, y creyeres en tu corazón que Dios le levantó de los muertos, serás salvo (Romanos 10:9).</a:t>
            </a:r>
            <a:endParaRPr lang="es-PR" altLang="en-US" sz="2400" i="1">
              <a:latin typeface="Candara" panose="020E0502030303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9B2B310-623F-4CF9-BF4B-24377D34F951}"/>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9C9ACD4C-76E3-4AE7-B574-D50C83E9BF4F}"/>
              </a:ext>
            </a:extLst>
          </p:cNvPr>
          <p:cNvSpPr>
            <a:spLocks noGrp="1"/>
          </p:cNvSpPr>
          <p:nvPr>
            <p:ph type="ftr" sz="quarter" idx="11"/>
          </p:nvPr>
        </p:nvSpPr>
        <p:spPr/>
        <p:txBody>
          <a:bodyPr/>
          <a:lstStyle/>
          <a:p>
            <a:r>
              <a:rPr lang="es-PR" altLang="en-US"/>
              <a:t>Iglesia Bíblica Bautista de Aguadilla</a:t>
            </a:r>
          </a:p>
        </p:txBody>
      </p:sp>
      <p:sp>
        <p:nvSpPr>
          <p:cNvPr id="91138" name="Rectangle 2">
            <a:extLst>
              <a:ext uri="{FF2B5EF4-FFF2-40B4-BE49-F238E27FC236}">
                <a16:creationId xmlns:a16="http://schemas.microsoft.com/office/drawing/2014/main" id="{2B92615F-5245-4E8B-9E9B-F2288A8B0F8A}"/>
              </a:ext>
            </a:extLst>
          </p:cNvPr>
          <p:cNvSpPr>
            <a:spLocks noGrp="1" noChangeArrowheads="1"/>
          </p:cNvSpPr>
          <p:nvPr>
            <p:ph type="title"/>
          </p:nvPr>
        </p:nvSpPr>
        <p:spPr/>
        <p:txBody>
          <a:bodyPr/>
          <a:lstStyle/>
          <a:p>
            <a:r>
              <a:rPr lang="es-PR" altLang="en-US">
                <a:latin typeface="Candara" panose="020E0502030303020204" pitchFamily="34" charset="0"/>
              </a:rPr>
              <a:t>La Salvación</a:t>
            </a:r>
          </a:p>
        </p:txBody>
      </p:sp>
      <p:sp>
        <p:nvSpPr>
          <p:cNvPr id="91139" name="Rectangle 3">
            <a:extLst>
              <a:ext uri="{FF2B5EF4-FFF2-40B4-BE49-F238E27FC236}">
                <a16:creationId xmlns:a16="http://schemas.microsoft.com/office/drawing/2014/main" id="{FE725887-8625-42FD-A052-E42462609C8A}"/>
              </a:ext>
            </a:extLst>
          </p:cNvPr>
          <p:cNvSpPr>
            <a:spLocks noGrp="1" noChangeArrowheads="1"/>
          </p:cNvSpPr>
          <p:nvPr>
            <p:ph type="body" idx="1"/>
          </p:nvPr>
        </p:nvSpPr>
        <p:spPr/>
        <p:txBody>
          <a:bodyPr/>
          <a:lstStyle/>
          <a:p>
            <a:r>
              <a:rPr lang="es-PR" altLang="en-US">
                <a:latin typeface="Candara" panose="020E0502030303020204" pitchFamily="34" charset="0"/>
              </a:rPr>
              <a:t>Iglesia Católica</a:t>
            </a:r>
          </a:p>
          <a:p>
            <a:pPr lvl="1"/>
            <a:r>
              <a:rPr lang="es-PR" altLang="en-US">
                <a:latin typeface="Candara" panose="020E0502030303020204" pitchFamily="34" charset="0"/>
              </a:rPr>
              <a:t>La salvación la justificación puede perderse si se comete un pecado mortal cualquiera.  Uno puede volver a obtener la gracia por medio de los sacramentos y las buenas obras.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AC8373B6-0D68-457C-8025-B5039C90B031}"/>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0CCF029F-D390-402C-AAB3-554817753BD1}"/>
              </a:ext>
            </a:extLst>
          </p:cNvPr>
          <p:cNvSpPr>
            <a:spLocks noGrp="1"/>
          </p:cNvSpPr>
          <p:nvPr>
            <p:ph type="ftr" sz="quarter" idx="11"/>
          </p:nvPr>
        </p:nvSpPr>
        <p:spPr/>
        <p:txBody>
          <a:bodyPr/>
          <a:lstStyle/>
          <a:p>
            <a:r>
              <a:rPr lang="es-PR" altLang="en-US"/>
              <a:t>Iglesia Bíblica Bautista de Aguadilla</a:t>
            </a:r>
          </a:p>
        </p:txBody>
      </p:sp>
      <p:sp>
        <p:nvSpPr>
          <p:cNvPr id="112642" name="Rectangle 2">
            <a:extLst>
              <a:ext uri="{FF2B5EF4-FFF2-40B4-BE49-F238E27FC236}">
                <a16:creationId xmlns:a16="http://schemas.microsoft.com/office/drawing/2014/main" id="{E075ECCB-7E53-47E1-B37F-1501DF9548BF}"/>
              </a:ext>
            </a:extLst>
          </p:cNvPr>
          <p:cNvSpPr>
            <a:spLocks noGrp="1" noChangeArrowheads="1"/>
          </p:cNvSpPr>
          <p:nvPr>
            <p:ph type="title"/>
          </p:nvPr>
        </p:nvSpPr>
        <p:spPr/>
        <p:txBody>
          <a:bodyPr/>
          <a:lstStyle/>
          <a:p>
            <a:r>
              <a:rPr lang="es-PR" altLang="en-US">
                <a:latin typeface="Candara" panose="020E0502030303020204" pitchFamily="34" charset="0"/>
              </a:rPr>
              <a:t>La Salvación</a:t>
            </a:r>
          </a:p>
        </p:txBody>
      </p:sp>
      <p:sp>
        <p:nvSpPr>
          <p:cNvPr id="112643" name="Rectangle 3">
            <a:extLst>
              <a:ext uri="{FF2B5EF4-FFF2-40B4-BE49-F238E27FC236}">
                <a16:creationId xmlns:a16="http://schemas.microsoft.com/office/drawing/2014/main" id="{7E936DCC-A1A4-43A9-A98D-164E66EE8D90}"/>
              </a:ext>
            </a:extLst>
          </p:cNvPr>
          <p:cNvSpPr>
            <a:spLocks noGrp="1" noChangeArrowheads="1"/>
          </p:cNvSpPr>
          <p:nvPr>
            <p:ph type="body" idx="1"/>
          </p:nvPr>
        </p:nvSpPr>
        <p:spPr/>
        <p:txBody>
          <a:bodyPr/>
          <a:lstStyle/>
          <a:p>
            <a:r>
              <a:rPr lang="es-PR" altLang="en-US" sz="2800">
                <a:latin typeface="Candara" panose="020E0502030303020204" pitchFamily="34" charset="0"/>
              </a:rPr>
              <a:t>La Biblia dice:</a:t>
            </a:r>
          </a:p>
          <a:p>
            <a:pPr lvl="1"/>
            <a:r>
              <a:rPr lang="es-ES_tradnl" altLang="en-US" sz="2400" baseline="30000">
                <a:latin typeface="Candara" panose="020E0502030303020204" pitchFamily="34" charset="0"/>
              </a:rPr>
              <a:t> </a:t>
            </a:r>
            <a:r>
              <a:rPr lang="es-ES_tradnl" altLang="en-US" sz="2400" i="1" baseline="30000">
                <a:latin typeface="Candara" panose="020E0502030303020204" pitchFamily="34" charset="0"/>
              </a:rPr>
              <a:t>8</a:t>
            </a:r>
            <a:r>
              <a:rPr lang="es-ES_tradnl" altLang="en-US" sz="2400" i="1">
                <a:latin typeface="Candara" panose="020E0502030303020204" pitchFamily="34" charset="0"/>
              </a:rPr>
              <a:t>Porque por gracia sois salvos por medio de la fe; y esto no de vosotros, pues es don de Dios;</a:t>
            </a:r>
            <a:r>
              <a:rPr lang="es-ES_tradnl" altLang="en-US" sz="2400" i="1" baseline="30000">
                <a:latin typeface="Candara" panose="020E0502030303020204" pitchFamily="34" charset="0"/>
              </a:rPr>
              <a:t> 9</a:t>
            </a:r>
            <a:r>
              <a:rPr lang="es-ES_tradnl" altLang="en-US" sz="2400" i="1">
                <a:latin typeface="Candara" panose="020E0502030303020204" pitchFamily="34" charset="0"/>
              </a:rPr>
              <a:t>no por obras, para que nadie se gloríe (Efesios 2:8-9).</a:t>
            </a:r>
          </a:p>
          <a:p>
            <a:pPr lvl="1"/>
            <a:r>
              <a:rPr lang="es-ES_tradnl" altLang="en-US" sz="2400" i="1">
                <a:latin typeface="Candara" panose="020E0502030303020204" pitchFamily="34" charset="0"/>
              </a:rPr>
              <a:t> y si alguno hubiere pecado, abogado tenemos para con el Padre, a Jesucristo el justo.</a:t>
            </a:r>
            <a:r>
              <a:rPr lang="es-ES_tradnl" altLang="en-US" sz="2400" i="1" baseline="30000">
                <a:latin typeface="Candara" panose="020E0502030303020204" pitchFamily="34" charset="0"/>
              </a:rPr>
              <a:t> 2</a:t>
            </a:r>
            <a:r>
              <a:rPr lang="es-ES_tradnl" altLang="en-US" sz="2400" i="1">
                <a:latin typeface="Candara" panose="020E0502030303020204" pitchFamily="34" charset="0"/>
              </a:rPr>
              <a:t>Y él es la propiciación por nuestros pecados; y no solamente por los nuestros, sino también por los de todo el mundo (1ra Juan 2:1-2).</a:t>
            </a:r>
            <a:endParaRPr lang="es-ES_tradnl" altLang="en-US" sz="2400" i="1" baseline="30000">
              <a:latin typeface="Candara" panose="020E0502030303020204" pitchFamily="34" charset="0"/>
            </a:endParaRPr>
          </a:p>
          <a:p>
            <a:pPr lvl="1"/>
            <a:r>
              <a:rPr lang="es-ES_tradnl" altLang="en-US" sz="2400" i="1">
                <a:latin typeface="Candara" panose="020E0502030303020204" pitchFamily="34" charset="0"/>
              </a:rPr>
              <a:t>Vea Romanos 3:28.</a:t>
            </a:r>
            <a:endParaRPr lang="es-PR" altLang="en-US" sz="2400">
              <a:latin typeface="Candara" panose="020E0502030303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7D051B5-D299-46EB-8DBE-AFA4ADE089E8}"/>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97B46E4F-BC70-41FA-A633-28BE8283033A}"/>
              </a:ext>
            </a:extLst>
          </p:cNvPr>
          <p:cNvSpPr>
            <a:spLocks noGrp="1"/>
          </p:cNvSpPr>
          <p:nvPr>
            <p:ph type="ftr" sz="quarter" idx="11"/>
          </p:nvPr>
        </p:nvSpPr>
        <p:spPr/>
        <p:txBody>
          <a:bodyPr/>
          <a:lstStyle/>
          <a:p>
            <a:r>
              <a:rPr lang="es-PR" altLang="en-US"/>
              <a:t>Iglesia Bíblica Bautista de Aguadilla</a:t>
            </a:r>
          </a:p>
        </p:txBody>
      </p:sp>
      <p:sp>
        <p:nvSpPr>
          <p:cNvPr id="92162" name="Rectangle 2">
            <a:extLst>
              <a:ext uri="{FF2B5EF4-FFF2-40B4-BE49-F238E27FC236}">
                <a16:creationId xmlns:a16="http://schemas.microsoft.com/office/drawing/2014/main" id="{884199EF-797F-4E1C-A3C3-A1D4BFDF9405}"/>
              </a:ext>
            </a:extLst>
          </p:cNvPr>
          <p:cNvSpPr>
            <a:spLocks noGrp="1" noChangeArrowheads="1"/>
          </p:cNvSpPr>
          <p:nvPr>
            <p:ph type="title"/>
          </p:nvPr>
        </p:nvSpPr>
        <p:spPr/>
        <p:txBody>
          <a:bodyPr/>
          <a:lstStyle/>
          <a:p>
            <a:r>
              <a:rPr lang="es-PR" altLang="en-US">
                <a:latin typeface="Candara" panose="020E0502030303020204" pitchFamily="34" charset="0"/>
              </a:rPr>
              <a:t>La Salvación</a:t>
            </a:r>
          </a:p>
        </p:txBody>
      </p:sp>
      <p:sp>
        <p:nvSpPr>
          <p:cNvPr id="92163" name="Rectangle 3">
            <a:extLst>
              <a:ext uri="{FF2B5EF4-FFF2-40B4-BE49-F238E27FC236}">
                <a16:creationId xmlns:a16="http://schemas.microsoft.com/office/drawing/2014/main" id="{A9365090-7DD2-4CC5-B2D3-F3F443212CFC}"/>
              </a:ext>
            </a:extLst>
          </p:cNvPr>
          <p:cNvSpPr>
            <a:spLocks noGrp="1" noChangeArrowheads="1"/>
          </p:cNvSpPr>
          <p:nvPr>
            <p:ph type="body" idx="1"/>
          </p:nvPr>
        </p:nvSpPr>
        <p:spPr/>
        <p:txBody>
          <a:bodyPr/>
          <a:lstStyle/>
          <a:p>
            <a:pPr>
              <a:lnSpc>
                <a:spcPct val="90000"/>
              </a:lnSpc>
            </a:pPr>
            <a:r>
              <a:rPr lang="es-PR" altLang="en-US">
                <a:latin typeface="Candara" panose="020E0502030303020204" pitchFamily="34" charset="0"/>
              </a:rPr>
              <a:t>Iglesia Católica</a:t>
            </a:r>
          </a:p>
          <a:p>
            <a:pPr lvl="1">
              <a:lnSpc>
                <a:spcPct val="90000"/>
              </a:lnSpc>
            </a:pPr>
            <a:r>
              <a:rPr lang="es-PR" altLang="en-US">
                <a:latin typeface="Candara" panose="020E0502030303020204" pitchFamily="34" charset="0"/>
              </a:rPr>
              <a:t>Nadie puede estar seguro de su salvación final, pues esta depende de la perseverancia final, la cual no alcanza a todos los justificados; cualquier justo puede perder la gracia de la justificación.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1663515-1C2A-47F8-B1B0-6495A50942DA}"/>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305A25A2-CC15-442D-A7DF-0CE2F03245A8}"/>
              </a:ext>
            </a:extLst>
          </p:cNvPr>
          <p:cNvSpPr>
            <a:spLocks noGrp="1"/>
          </p:cNvSpPr>
          <p:nvPr>
            <p:ph type="ftr" sz="quarter" idx="11"/>
          </p:nvPr>
        </p:nvSpPr>
        <p:spPr/>
        <p:txBody>
          <a:bodyPr/>
          <a:lstStyle/>
          <a:p>
            <a:r>
              <a:rPr lang="es-PR" altLang="en-US"/>
              <a:t>Iglesia Bíblica Bautista de Aguadilla</a:t>
            </a:r>
          </a:p>
        </p:txBody>
      </p:sp>
      <p:sp>
        <p:nvSpPr>
          <p:cNvPr id="114690" name="Rectangle 2">
            <a:extLst>
              <a:ext uri="{FF2B5EF4-FFF2-40B4-BE49-F238E27FC236}">
                <a16:creationId xmlns:a16="http://schemas.microsoft.com/office/drawing/2014/main" id="{08513FF2-A30C-429B-9EB5-45C54992A2BE}"/>
              </a:ext>
            </a:extLst>
          </p:cNvPr>
          <p:cNvSpPr>
            <a:spLocks noGrp="1" noChangeArrowheads="1"/>
          </p:cNvSpPr>
          <p:nvPr>
            <p:ph type="title"/>
          </p:nvPr>
        </p:nvSpPr>
        <p:spPr/>
        <p:txBody>
          <a:bodyPr/>
          <a:lstStyle/>
          <a:p>
            <a:r>
              <a:rPr lang="es-PR" altLang="en-US">
                <a:latin typeface="Candara" panose="020E0502030303020204" pitchFamily="34" charset="0"/>
              </a:rPr>
              <a:t>La Salvación</a:t>
            </a:r>
          </a:p>
        </p:txBody>
      </p:sp>
      <p:sp>
        <p:nvSpPr>
          <p:cNvPr id="114691" name="Rectangle 3">
            <a:extLst>
              <a:ext uri="{FF2B5EF4-FFF2-40B4-BE49-F238E27FC236}">
                <a16:creationId xmlns:a16="http://schemas.microsoft.com/office/drawing/2014/main" id="{B2AD5D30-C229-4F78-88EB-85738C99BA62}"/>
              </a:ext>
            </a:extLst>
          </p:cNvPr>
          <p:cNvSpPr>
            <a:spLocks noGrp="1" noChangeArrowheads="1"/>
          </p:cNvSpPr>
          <p:nvPr>
            <p:ph type="body" idx="1"/>
          </p:nvPr>
        </p:nvSpPr>
        <p:spPr/>
        <p:txBody>
          <a:bodyPr/>
          <a:lstStyle/>
          <a:p>
            <a:pPr>
              <a:lnSpc>
                <a:spcPct val="90000"/>
              </a:lnSpc>
            </a:pPr>
            <a:r>
              <a:rPr lang="es-PR" altLang="en-US" sz="4000">
                <a:latin typeface="Candara" panose="020E0502030303020204" pitchFamily="34" charset="0"/>
              </a:rPr>
              <a:t>La Biblia dice:</a:t>
            </a:r>
          </a:p>
          <a:p>
            <a:pPr lvl="1">
              <a:lnSpc>
                <a:spcPct val="90000"/>
              </a:lnSpc>
            </a:pPr>
            <a:r>
              <a:rPr lang="es-ES_tradnl" altLang="en-US" i="1" baseline="30000">
                <a:latin typeface="Candara" panose="020E0502030303020204" pitchFamily="34" charset="0"/>
              </a:rPr>
              <a:t>38</a:t>
            </a:r>
            <a:r>
              <a:rPr lang="es-ES_tradnl" altLang="en-US" i="1">
                <a:latin typeface="Candara" panose="020E0502030303020204" pitchFamily="34" charset="0"/>
              </a:rPr>
              <a:t>Mas el justo vivirá por fe; y si retrocediere, no agradará a mi alma. </a:t>
            </a:r>
            <a:r>
              <a:rPr lang="es-ES_tradnl" altLang="en-US" i="1" baseline="30000">
                <a:latin typeface="Candara" panose="020E0502030303020204" pitchFamily="34" charset="0"/>
              </a:rPr>
              <a:t>39</a:t>
            </a:r>
            <a:r>
              <a:rPr lang="es-ES_tradnl" altLang="en-US" i="1">
                <a:latin typeface="Candara" panose="020E0502030303020204" pitchFamily="34" charset="0"/>
              </a:rPr>
              <a:t>Pero nosotros no somos de los que retroceden para perdición, sino de los que tienen fe para preservación del alma (Hebreos 10:38-39).</a:t>
            </a:r>
          </a:p>
          <a:p>
            <a:pPr lvl="1">
              <a:lnSpc>
                <a:spcPct val="90000"/>
              </a:lnSpc>
            </a:pPr>
            <a:r>
              <a:rPr lang="es-ES_tradnl" altLang="en-US" i="1" baseline="30000">
                <a:latin typeface="Candara" panose="020E0502030303020204" pitchFamily="34" charset="0"/>
              </a:rPr>
              <a:t>29</a:t>
            </a:r>
            <a:r>
              <a:rPr lang="es-ES_tradnl" altLang="en-US" i="1">
                <a:latin typeface="Candara" panose="020E0502030303020204" pitchFamily="34" charset="0"/>
              </a:rPr>
              <a:t>Mi Padre que me las dio, es mayor que todos, y nadie las puede arrebatar de la mano de mi Padre (Juan 10:29).</a:t>
            </a:r>
            <a:endParaRPr lang="es-PR" altLang="en-US" i="1">
              <a:latin typeface="Candara" panose="020E0502030303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a:extLst>
              <a:ext uri="{FF2B5EF4-FFF2-40B4-BE49-F238E27FC236}">
                <a16:creationId xmlns:a16="http://schemas.microsoft.com/office/drawing/2014/main" id="{59B08F59-FBFC-4E5D-A16C-8040F4726711}"/>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5" name="Rectangle 15">
            <a:extLst>
              <a:ext uri="{FF2B5EF4-FFF2-40B4-BE49-F238E27FC236}">
                <a16:creationId xmlns:a16="http://schemas.microsoft.com/office/drawing/2014/main" id="{97839E98-F1DA-4216-B33F-DCE44DB3621A}"/>
              </a:ext>
            </a:extLst>
          </p:cNvPr>
          <p:cNvSpPr>
            <a:spLocks noGrp="1" noChangeArrowheads="1"/>
          </p:cNvSpPr>
          <p:nvPr>
            <p:ph type="ftr" sz="quarter" idx="3"/>
          </p:nvPr>
        </p:nvSpPr>
        <p:spPr/>
        <p:txBody>
          <a:bodyPr/>
          <a:lstStyle/>
          <a:p>
            <a:r>
              <a:rPr lang="es-PR" altLang="en-US"/>
              <a:t>Iglesia Bíblica Bautista de Aguadilla</a:t>
            </a:r>
          </a:p>
        </p:txBody>
      </p:sp>
      <p:sp>
        <p:nvSpPr>
          <p:cNvPr id="150530" name="Rectangle 2">
            <a:extLst>
              <a:ext uri="{FF2B5EF4-FFF2-40B4-BE49-F238E27FC236}">
                <a16:creationId xmlns:a16="http://schemas.microsoft.com/office/drawing/2014/main" id="{DC42CC78-E5D9-4D88-8FAC-C812935D6038}"/>
              </a:ext>
            </a:extLst>
          </p:cNvPr>
          <p:cNvSpPr>
            <a:spLocks noGrp="1" noChangeArrowheads="1"/>
          </p:cNvSpPr>
          <p:nvPr>
            <p:ph type="ctrTitle"/>
          </p:nvPr>
        </p:nvSpPr>
        <p:spPr>
          <a:xfrm>
            <a:off x="1143000" y="2514600"/>
            <a:ext cx="2286000" cy="746125"/>
          </a:xfrm>
        </p:spPr>
        <p:txBody>
          <a:bodyPr/>
          <a:lstStyle/>
          <a:p>
            <a:r>
              <a:rPr lang="es-PR" altLang="en-US" sz="4000">
                <a:latin typeface="Candara" panose="020E0502030303020204" pitchFamily="34" charset="0"/>
              </a:rPr>
              <a:t>2do Día</a:t>
            </a:r>
          </a:p>
        </p:txBody>
      </p:sp>
      <p:pic>
        <p:nvPicPr>
          <p:cNvPr id="150532" name="Picture 4" descr="Juan_Pablo_II">
            <a:extLst>
              <a:ext uri="{FF2B5EF4-FFF2-40B4-BE49-F238E27FC236}">
                <a16:creationId xmlns:a16="http://schemas.microsoft.com/office/drawing/2014/main" id="{8D2D0013-AD60-4CE6-BCE9-7867CA118C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9325" y="0"/>
            <a:ext cx="4384675" cy="6324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a:extLst>
              <a:ext uri="{FF2B5EF4-FFF2-40B4-BE49-F238E27FC236}">
                <a16:creationId xmlns:a16="http://schemas.microsoft.com/office/drawing/2014/main" id="{43EF4672-8B9A-4E61-A7E6-BD9C26209152}"/>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5" name="Rectangle 15">
            <a:extLst>
              <a:ext uri="{FF2B5EF4-FFF2-40B4-BE49-F238E27FC236}">
                <a16:creationId xmlns:a16="http://schemas.microsoft.com/office/drawing/2014/main" id="{4F72E2A3-31E6-4AE2-9CBC-89CB91CEE442}"/>
              </a:ext>
            </a:extLst>
          </p:cNvPr>
          <p:cNvSpPr>
            <a:spLocks noGrp="1" noChangeArrowheads="1"/>
          </p:cNvSpPr>
          <p:nvPr>
            <p:ph type="ftr" sz="quarter" idx="3"/>
          </p:nvPr>
        </p:nvSpPr>
        <p:spPr/>
        <p:txBody>
          <a:bodyPr/>
          <a:lstStyle/>
          <a:p>
            <a:r>
              <a:rPr lang="es-PR" altLang="en-US"/>
              <a:t>Iglesia Bíblica Bautista de Aguadilla</a:t>
            </a:r>
          </a:p>
        </p:txBody>
      </p:sp>
      <p:pic>
        <p:nvPicPr>
          <p:cNvPr id="186372" name="Picture 4">
            <a:extLst>
              <a:ext uri="{FF2B5EF4-FFF2-40B4-BE49-F238E27FC236}">
                <a16:creationId xmlns:a16="http://schemas.microsoft.com/office/drawing/2014/main" id="{4DC03A92-382F-4215-96CA-FA73219D85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6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6374" name="Text Box 6">
            <a:extLst>
              <a:ext uri="{FF2B5EF4-FFF2-40B4-BE49-F238E27FC236}">
                <a16:creationId xmlns:a16="http://schemas.microsoft.com/office/drawing/2014/main" id="{1AA8DEAA-468C-40EF-865A-8FD8B034EB79}"/>
              </a:ext>
            </a:extLst>
          </p:cNvPr>
          <p:cNvSpPr txBox="1">
            <a:spLocks noChangeArrowheads="1"/>
          </p:cNvSpPr>
          <p:nvPr/>
        </p:nvSpPr>
        <p:spPr bwMode="auto">
          <a:xfrm>
            <a:off x="2209800" y="4648200"/>
            <a:ext cx="32004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PR" altLang="en-US" sz="2400">
                <a:solidFill>
                  <a:srgbClr val="000000"/>
                </a:solidFill>
                <a:effectLst>
                  <a:outerShdw blurRad="38100" dist="38100" dir="2700000" algn="tl">
                    <a:srgbClr val="C0C0C0"/>
                  </a:outerShdw>
                </a:effectLst>
                <a:latin typeface="Arial" panose="020B0604020202020204" pitchFamily="34" charset="0"/>
              </a:rPr>
              <a:t>Página del Vaticano en el Internet:</a:t>
            </a:r>
          </a:p>
          <a:p>
            <a:r>
              <a:rPr lang="es-PR" altLang="en-US" sz="2400">
                <a:solidFill>
                  <a:srgbClr val="000000"/>
                </a:solidFill>
                <a:effectLst>
                  <a:outerShdw blurRad="38100" dist="38100" dir="2700000" algn="tl">
                    <a:srgbClr val="C0C0C0"/>
                  </a:outerShdw>
                </a:effectLst>
                <a:latin typeface="Arial" panose="020B0604020202020204" pitchFamily="34" charset="0"/>
              </a:rPr>
              <a:t>www.vatican.va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009F838-4CA7-44C7-84E1-FD1671CCAF8D}"/>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3C3916D7-BBA0-41B4-9A52-D77A1D07FE23}"/>
              </a:ext>
            </a:extLst>
          </p:cNvPr>
          <p:cNvSpPr>
            <a:spLocks noGrp="1"/>
          </p:cNvSpPr>
          <p:nvPr>
            <p:ph type="ftr" sz="quarter" idx="11"/>
          </p:nvPr>
        </p:nvSpPr>
        <p:spPr/>
        <p:txBody>
          <a:bodyPr/>
          <a:lstStyle/>
          <a:p>
            <a:r>
              <a:rPr lang="es-PR" altLang="en-US"/>
              <a:t>Iglesia Bíblica Bautista de Aguadilla</a:t>
            </a:r>
          </a:p>
        </p:txBody>
      </p:sp>
      <p:sp>
        <p:nvSpPr>
          <p:cNvPr id="139266" name="Rectangle 2">
            <a:extLst>
              <a:ext uri="{FF2B5EF4-FFF2-40B4-BE49-F238E27FC236}">
                <a16:creationId xmlns:a16="http://schemas.microsoft.com/office/drawing/2014/main" id="{5795A7C0-3806-4A02-8710-9959A268A6C2}"/>
              </a:ext>
            </a:extLst>
          </p:cNvPr>
          <p:cNvSpPr>
            <a:spLocks noGrp="1" noChangeArrowheads="1"/>
          </p:cNvSpPr>
          <p:nvPr>
            <p:ph type="title"/>
          </p:nvPr>
        </p:nvSpPr>
        <p:spPr/>
        <p:txBody>
          <a:bodyPr/>
          <a:lstStyle/>
          <a:p>
            <a:r>
              <a:rPr lang="es-PR" altLang="en-US">
                <a:latin typeface="Candara" panose="020E0502030303020204" pitchFamily="34" charset="0"/>
              </a:rPr>
              <a:t>La Salvación</a:t>
            </a:r>
          </a:p>
        </p:txBody>
      </p:sp>
      <p:sp>
        <p:nvSpPr>
          <p:cNvPr id="139267" name="Rectangle 3">
            <a:extLst>
              <a:ext uri="{FF2B5EF4-FFF2-40B4-BE49-F238E27FC236}">
                <a16:creationId xmlns:a16="http://schemas.microsoft.com/office/drawing/2014/main" id="{5143AD96-9888-4EBD-9097-4130A866F0C0}"/>
              </a:ext>
            </a:extLst>
          </p:cNvPr>
          <p:cNvSpPr>
            <a:spLocks noGrp="1" noChangeArrowheads="1"/>
          </p:cNvSpPr>
          <p:nvPr>
            <p:ph type="body" idx="1"/>
          </p:nvPr>
        </p:nvSpPr>
        <p:spPr>
          <a:xfrm>
            <a:off x="838200" y="1371600"/>
            <a:ext cx="8007350" cy="5105400"/>
          </a:xfrm>
        </p:spPr>
        <p:txBody>
          <a:bodyPr/>
          <a:lstStyle/>
          <a:p>
            <a:pPr>
              <a:lnSpc>
                <a:spcPct val="80000"/>
              </a:lnSpc>
            </a:pPr>
            <a:r>
              <a:rPr lang="es-PR" altLang="en-US">
                <a:latin typeface="Candara" panose="020E0502030303020204" pitchFamily="34" charset="0"/>
              </a:rPr>
              <a:t>Iglesia Católica</a:t>
            </a:r>
          </a:p>
          <a:p>
            <a:pPr lvl="1">
              <a:lnSpc>
                <a:spcPct val="80000"/>
              </a:lnSpc>
            </a:pPr>
            <a:r>
              <a:rPr lang="es-PR" altLang="en-US">
                <a:latin typeface="Candara" panose="020E0502030303020204" pitchFamily="34" charset="0"/>
              </a:rPr>
              <a:t>Enseña que la obra de Cristo en la cruz no fue suficiente para expiar nuestros pecados.</a:t>
            </a:r>
          </a:p>
          <a:p>
            <a:pPr lvl="1">
              <a:lnSpc>
                <a:spcPct val="80000"/>
              </a:lnSpc>
            </a:pPr>
            <a:r>
              <a:rPr lang="es-PR" altLang="en-US" sz="2000" b="1" i="1">
                <a:latin typeface="Candara" panose="020E0502030303020204" pitchFamily="34" charset="0"/>
              </a:rPr>
              <a:t>“Por eso mandó </a:t>
            </a:r>
            <a:r>
              <a:rPr lang="es-PR" altLang="en-US" sz="2000" i="1">
                <a:latin typeface="Candara" panose="020E0502030303020204" pitchFamily="34" charset="0"/>
              </a:rPr>
              <a:t>[Judas Macabeo] </a:t>
            </a:r>
            <a:r>
              <a:rPr lang="es-PR" altLang="en-US" sz="2000" b="1" i="1">
                <a:latin typeface="Candara" panose="020E0502030303020204" pitchFamily="34" charset="0"/>
              </a:rPr>
              <a:t>hacer este sacrificio expiatorio en favor de los muertos, para que quedaran liberados del pecado”</a:t>
            </a:r>
            <a:r>
              <a:rPr lang="es-PR" altLang="en-US" sz="2000" i="1">
                <a:latin typeface="Candara" panose="020E0502030303020204" pitchFamily="34" charset="0"/>
              </a:rPr>
              <a:t> (2do Macabeos 12, 46). Desde los primeros tiempos, la Iglesia ha honrado la memoria de los difuntos y ha ofrecido sufragios en su favor, en particular el sacrificio eucarístico, [Cf Concilio de Lyón II (1274): DS, 856.] para que, una vez purificados, puedan llegar a la visión beatífica de Dios. La Iglesia también recomienda las limosnas, las indulgencias y las obras de penitencia en favor de los difuntos: Llevémosles socorros y hagamos su conmemoración” [Catecismo Católico, párrafo 1032).</a:t>
            </a:r>
            <a:r>
              <a:rPr lang="es-PR" altLang="en-US" sz="2000">
                <a:latin typeface="Candara" panose="020E0502030303020204" pitchFamily="34" charset="0"/>
              </a:rPr>
              <a:t> </a:t>
            </a:r>
          </a:p>
          <a:p>
            <a:pPr lvl="1">
              <a:lnSpc>
                <a:spcPct val="80000"/>
              </a:lnSpc>
            </a:pPr>
            <a:r>
              <a:rPr lang="es-PR" altLang="en-US" sz="2000">
                <a:latin typeface="Candara" panose="020E0502030303020204" pitchFamily="34" charset="0"/>
              </a:rPr>
              <a:t>El libro de los Macabeos nunca fue considerado como inspirado por Dios por ningún grupo o apóstol alguno, máxime por tener doctrinas que no están apoyadas por ningún otro libro de la Biblia.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C93855C-AED2-4423-8B0F-706E929A5FB7}"/>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42EA7B64-C07F-41AE-8DA8-E1643D945989}"/>
              </a:ext>
            </a:extLst>
          </p:cNvPr>
          <p:cNvSpPr>
            <a:spLocks noGrp="1"/>
          </p:cNvSpPr>
          <p:nvPr>
            <p:ph type="ftr" sz="quarter" idx="11"/>
          </p:nvPr>
        </p:nvSpPr>
        <p:spPr/>
        <p:txBody>
          <a:bodyPr/>
          <a:lstStyle/>
          <a:p>
            <a:r>
              <a:rPr lang="es-PR" altLang="en-US"/>
              <a:t>Iglesia Bíblica Bautista de Aguadilla</a:t>
            </a:r>
          </a:p>
        </p:txBody>
      </p:sp>
      <p:sp>
        <p:nvSpPr>
          <p:cNvPr id="140290" name="Rectangle 2">
            <a:extLst>
              <a:ext uri="{FF2B5EF4-FFF2-40B4-BE49-F238E27FC236}">
                <a16:creationId xmlns:a16="http://schemas.microsoft.com/office/drawing/2014/main" id="{1FD986BE-2AE8-4961-96BF-8B31B885699C}"/>
              </a:ext>
            </a:extLst>
          </p:cNvPr>
          <p:cNvSpPr>
            <a:spLocks noGrp="1" noChangeArrowheads="1"/>
          </p:cNvSpPr>
          <p:nvPr>
            <p:ph type="title"/>
          </p:nvPr>
        </p:nvSpPr>
        <p:spPr/>
        <p:txBody>
          <a:bodyPr/>
          <a:lstStyle/>
          <a:p>
            <a:r>
              <a:rPr lang="es-PR" altLang="en-US">
                <a:latin typeface="Candara" panose="020E0502030303020204" pitchFamily="34" charset="0"/>
              </a:rPr>
              <a:t>La Salvación</a:t>
            </a:r>
          </a:p>
        </p:txBody>
      </p:sp>
      <p:sp>
        <p:nvSpPr>
          <p:cNvPr id="140291" name="Rectangle 3">
            <a:extLst>
              <a:ext uri="{FF2B5EF4-FFF2-40B4-BE49-F238E27FC236}">
                <a16:creationId xmlns:a16="http://schemas.microsoft.com/office/drawing/2014/main" id="{AAC0742A-A4B3-439F-BD4A-207A2F981D47}"/>
              </a:ext>
            </a:extLst>
          </p:cNvPr>
          <p:cNvSpPr>
            <a:spLocks noGrp="1" noChangeArrowheads="1"/>
          </p:cNvSpPr>
          <p:nvPr>
            <p:ph type="body" idx="1"/>
          </p:nvPr>
        </p:nvSpPr>
        <p:spPr>
          <a:xfrm>
            <a:off x="609600" y="2133600"/>
            <a:ext cx="8229600" cy="4038600"/>
          </a:xfrm>
        </p:spPr>
        <p:txBody>
          <a:bodyPr/>
          <a:lstStyle/>
          <a:p>
            <a:pPr>
              <a:lnSpc>
                <a:spcPct val="80000"/>
              </a:lnSpc>
            </a:pPr>
            <a:r>
              <a:rPr lang="es-PR" altLang="en-US" sz="2400">
                <a:latin typeface="Candara" panose="020E0502030303020204" pitchFamily="34" charset="0"/>
              </a:rPr>
              <a:t>La Biblia dice:</a:t>
            </a:r>
          </a:p>
          <a:p>
            <a:pPr lvl="1">
              <a:lnSpc>
                <a:spcPct val="80000"/>
              </a:lnSpc>
            </a:pPr>
            <a:r>
              <a:rPr lang="es-ES_tradnl" altLang="en-US" sz="2000" i="1" baseline="30000">
                <a:latin typeface="Candara" panose="020E0502030303020204" pitchFamily="34" charset="0"/>
              </a:rPr>
              <a:t>11</a:t>
            </a:r>
            <a:r>
              <a:rPr lang="es-ES_tradnl" altLang="en-US" sz="2000" i="1">
                <a:latin typeface="Candara" panose="020E0502030303020204" pitchFamily="34" charset="0"/>
              </a:rPr>
              <a:t>Y ciertamente todo sacerdote está día tras día ministrando y ofreciendo muchas veces los mismos sacrificios, que nunca pueden quitar los pecados;</a:t>
            </a:r>
            <a:r>
              <a:rPr lang="es-ES_tradnl" altLang="en-US" sz="2000" i="1" baseline="30000">
                <a:latin typeface="Candara" panose="020E0502030303020204" pitchFamily="34" charset="0"/>
              </a:rPr>
              <a:t> 12</a:t>
            </a:r>
            <a:r>
              <a:rPr lang="es-ES_tradnl" altLang="en-US" sz="2000" i="1">
                <a:latin typeface="Candara" panose="020E0502030303020204" pitchFamily="34" charset="0"/>
              </a:rPr>
              <a:t>pero Cristo, habiendo ofrecido una vez para siempre un solo sacrificio por los pecados, se ha sentado a la diestra de Dios,</a:t>
            </a:r>
            <a:r>
              <a:rPr lang="es-ES_tradnl" altLang="en-US" sz="2000" i="1" baseline="30000">
                <a:latin typeface="Candara" panose="020E0502030303020204" pitchFamily="34" charset="0"/>
              </a:rPr>
              <a:t> 13</a:t>
            </a:r>
            <a:r>
              <a:rPr lang="es-ES_tradnl" altLang="en-US" sz="2000" i="1">
                <a:latin typeface="Candara" panose="020E0502030303020204" pitchFamily="34" charset="0"/>
              </a:rPr>
              <a:t>de ahí en adelante esperando hasta que sus enemigos sean puestos por estrado de sus pies;</a:t>
            </a:r>
            <a:r>
              <a:rPr lang="es-ES_tradnl" altLang="en-US" sz="2000" i="1" baseline="30000">
                <a:latin typeface="Candara" panose="020E0502030303020204" pitchFamily="34" charset="0"/>
              </a:rPr>
              <a:t> 14</a:t>
            </a:r>
            <a:r>
              <a:rPr lang="es-ES_tradnl" altLang="en-US" sz="2000" i="1">
                <a:latin typeface="Candara" panose="020E0502030303020204" pitchFamily="34" charset="0"/>
              </a:rPr>
              <a:t>porque con una sola ofrenda hizo perfectos para siempre a los santificados.</a:t>
            </a:r>
            <a:r>
              <a:rPr lang="es-ES_tradnl" altLang="en-US" sz="2000" i="1" baseline="30000">
                <a:latin typeface="Candara" panose="020E0502030303020204" pitchFamily="34" charset="0"/>
              </a:rPr>
              <a:t> 15</a:t>
            </a:r>
            <a:r>
              <a:rPr lang="es-ES_tradnl" altLang="en-US" sz="2000" i="1">
                <a:latin typeface="Candara" panose="020E0502030303020204" pitchFamily="34" charset="0"/>
              </a:rPr>
              <a:t>Y nos atestigua lo mismo el Espíritu Santo; porque después de haber dicho:</a:t>
            </a:r>
            <a:r>
              <a:rPr lang="es-PR" altLang="en-US" sz="2000" i="1">
                <a:latin typeface="Candara" panose="020E0502030303020204" pitchFamily="34" charset="0"/>
              </a:rPr>
              <a:t> </a:t>
            </a:r>
            <a:r>
              <a:rPr lang="es-ES_tradnl" altLang="en-US" sz="2000" i="1" baseline="30000">
                <a:latin typeface="Candara" panose="020E0502030303020204" pitchFamily="34" charset="0"/>
              </a:rPr>
              <a:t>16 </a:t>
            </a:r>
            <a:r>
              <a:rPr lang="es-ES_tradnl" altLang="en-US" sz="2000" i="1">
                <a:latin typeface="Candara" panose="020E0502030303020204" pitchFamily="34" charset="0"/>
              </a:rPr>
              <a:t>Este es el pacto que haré con ellos después de aquellos días, dice el Señor: Pondré mis leyes en sus corazones, y en sus mentes las escribiré, </a:t>
            </a:r>
            <a:r>
              <a:rPr lang="es-ES_tradnl" altLang="en-US" sz="2000" i="1" baseline="30000">
                <a:latin typeface="Candara" panose="020E0502030303020204" pitchFamily="34" charset="0"/>
              </a:rPr>
              <a:t>17</a:t>
            </a:r>
            <a:r>
              <a:rPr lang="es-ES_tradnl" altLang="en-US" sz="2000" i="1">
                <a:latin typeface="Candara" panose="020E0502030303020204" pitchFamily="34" charset="0"/>
              </a:rPr>
              <a:t>añade: Y nunca más me acordaré de sus pecados y transgresiones (Hebreos 10:11-18).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82F1AC4E-0DD1-4B61-B7DC-73DCAEAC98DB}"/>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62394800-2A0F-4783-804B-9FA6D90F85BE}"/>
              </a:ext>
            </a:extLst>
          </p:cNvPr>
          <p:cNvSpPr>
            <a:spLocks noGrp="1"/>
          </p:cNvSpPr>
          <p:nvPr>
            <p:ph type="ftr" sz="quarter" idx="11"/>
          </p:nvPr>
        </p:nvSpPr>
        <p:spPr/>
        <p:txBody>
          <a:bodyPr/>
          <a:lstStyle/>
          <a:p>
            <a:r>
              <a:rPr lang="es-PR" altLang="en-US"/>
              <a:t>Iglesia Bíblica Bautista de Aguadilla</a:t>
            </a:r>
          </a:p>
        </p:txBody>
      </p:sp>
      <p:sp>
        <p:nvSpPr>
          <p:cNvPr id="167938" name="Rectangle 2">
            <a:extLst>
              <a:ext uri="{FF2B5EF4-FFF2-40B4-BE49-F238E27FC236}">
                <a16:creationId xmlns:a16="http://schemas.microsoft.com/office/drawing/2014/main" id="{2927D20F-399E-4848-809C-54759354B1C7}"/>
              </a:ext>
            </a:extLst>
          </p:cNvPr>
          <p:cNvSpPr>
            <a:spLocks noGrp="1" noChangeArrowheads="1"/>
          </p:cNvSpPr>
          <p:nvPr>
            <p:ph type="title"/>
          </p:nvPr>
        </p:nvSpPr>
        <p:spPr/>
        <p:txBody>
          <a:bodyPr/>
          <a:lstStyle/>
          <a:p>
            <a:r>
              <a:rPr lang="es-PR" altLang="en-US">
                <a:latin typeface="Candara" panose="020E0502030303020204" pitchFamily="34" charset="0"/>
              </a:rPr>
              <a:t>El Purgatorio	</a:t>
            </a:r>
          </a:p>
        </p:txBody>
      </p:sp>
      <p:sp>
        <p:nvSpPr>
          <p:cNvPr id="167939" name="Rectangle 3">
            <a:extLst>
              <a:ext uri="{FF2B5EF4-FFF2-40B4-BE49-F238E27FC236}">
                <a16:creationId xmlns:a16="http://schemas.microsoft.com/office/drawing/2014/main" id="{57E688C2-C444-4286-9630-C4D9534CBD64}"/>
              </a:ext>
            </a:extLst>
          </p:cNvPr>
          <p:cNvSpPr>
            <a:spLocks noGrp="1" noChangeArrowheads="1"/>
          </p:cNvSpPr>
          <p:nvPr>
            <p:ph type="body" idx="1"/>
          </p:nvPr>
        </p:nvSpPr>
        <p:spPr>
          <a:xfrm>
            <a:off x="685800" y="1828800"/>
            <a:ext cx="8007350" cy="4191000"/>
          </a:xfrm>
        </p:spPr>
        <p:txBody>
          <a:bodyPr/>
          <a:lstStyle/>
          <a:p>
            <a:pPr>
              <a:lnSpc>
                <a:spcPct val="90000"/>
              </a:lnSpc>
            </a:pPr>
            <a:r>
              <a:rPr lang="es-PR" altLang="en-US">
                <a:latin typeface="Candara" panose="020E0502030303020204" pitchFamily="34" charset="0"/>
              </a:rPr>
              <a:t>La doctrina católica dice que la obra que Cristo hizo en la Cruz no era suficiente expiar nuestros pecados. </a:t>
            </a:r>
          </a:p>
          <a:p>
            <a:pPr lvl="1">
              <a:lnSpc>
                <a:spcPct val="90000"/>
              </a:lnSpc>
            </a:pPr>
            <a:r>
              <a:rPr lang="es-PR" altLang="en-US" i="1">
                <a:latin typeface="Candara" panose="020E0502030303020204" pitchFamily="34" charset="0"/>
              </a:rPr>
              <a:t>“Los que mueren en la gracia y en la amistad de Dios, pero imperfectamente purificados, aunque están seguros de su eterna salvación, sufren después de su muerte una purificación, a fin de obtener la santidad necesaria para entrar en la alegría del cielo”.</a:t>
            </a:r>
            <a:r>
              <a:rPr lang="es-PR" altLang="en-US">
                <a:latin typeface="Candara" panose="020E0502030303020204" pitchFamily="34" charset="0"/>
              </a:rPr>
              <a:t> [Catecismo Católico, par. 1030]. </a:t>
            </a:r>
          </a:p>
        </p:txBody>
      </p:sp>
      <p:pic>
        <p:nvPicPr>
          <p:cNvPr id="167940" name="Picture 4" descr="Flames">
            <a:extLst>
              <a:ext uri="{FF2B5EF4-FFF2-40B4-BE49-F238E27FC236}">
                <a16:creationId xmlns:a16="http://schemas.microsoft.com/office/drawing/2014/main" id="{302D67F0-2C71-4FDC-96F2-8668F89D2D19}"/>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5562600"/>
            <a:ext cx="1295400" cy="1295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79BCD16A-32A2-4252-806F-B72AF7A58085}"/>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BD0107BD-E085-492D-9AEE-B4A1C99C56D9}"/>
              </a:ext>
            </a:extLst>
          </p:cNvPr>
          <p:cNvSpPr>
            <a:spLocks noGrp="1"/>
          </p:cNvSpPr>
          <p:nvPr>
            <p:ph type="ftr" sz="quarter" idx="11"/>
          </p:nvPr>
        </p:nvSpPr>
        <p:spPr/>
        <p:txBody>
          <a:bodyPr/>
          <a:lstStyle/>
          <a:p>
            <a:r>
              <a:rPr lang="es-PR" altLang="en-US"/>
              <a:t>Iglesia Bíblica Bautista de Aguadilla</a:t>
            </a:r>
          </a:p>
        </p:txBody>
      </p:sp>
      <p:sp>
        <p:nvSpPr>
          <p:cNvPr id="168962" name="Rectangle 2">
            <a:extLst>
              <a:ext uri="{FF2B5EF4-FFF2-40B4-BE49-F238E27FC236}">
                <a16:creationId xmlns:a16="http://schemas.microsoft.com/office/drawing/2014/main" id="{68A74410-FF19-4299-A5D6-F3CA5A65F327}"/>
              </a:ext>
            </a:extLst>
          </p:cNvPr>
          <p:cNvSpPr>
            <a:spLocks noGrp="1" noChangeArrowheads="1"/>
          </p:cNvSpPr>
          <p:nvPr>
            <p:ph type="title"/>
          </p:nvPr>
        </p:nvSpPr>
        <p:spPr/>
        <p:txBody>
          <a:bodyPr/>
          <a:lstStyle/>
          <a:p>
            <a:r>
              <a:rPr lang="es-PR" altLang="en-US">
                <a:latin typeface="Candara" panose="020E0502030303020204" pitchFamily="34" charset="0"/>
              </a:rPr>
              <a:t>El Purgatorio	</a:t>
            </a:r>
          </a:p>
        </p:txBody>
      </p:sp>
      <p:sp>
        <p:nvSpPr>
          <p:cNvPr id="168963" name="Rectangle 3">
            <a:extLst>
              <a:ext uri="{FF2B5EF4-FFF2-40B4-BE49-F238E27FC236}">
                <a16:creationId xmlns:a16="http://schemas.microsoft.com/office/drawing/2014/main" id="{5B55D66C-B7E8-45EC-A887-A729688B68A7}"/>
              </a:ext>
            </a:extLst>
          </p:cNvPr>
          <p:cNvSpPr>
            <a:spLocks noGrp="1" noChangeArrowheads="1"/>
          </p:cNvSpPr>
          <p:nvPr>
            <p:ph type="body" idx="1"/>
          </p:nvPr>
        </p:nvSpPr>
        <p:spPr>
          <a:xfrm>
            <a:off x="762000" y="1905000"/>
            <a:ext cx="8007350" cy="4191000"/>
          </a:xfrm>
        </p:spPr>
        <p:txBody>
          <a:bodyPr/>
          <a:lstStyle/>
          <a:p>
            <a:r>
              <a:rPr lang="es-PR" altLang="en-US">
                <a:latin typeface="Candara" panose="020E0502030303020204" pitchFamily="34" charset="0"/>
              </a:rPr>
              <a:t>La Biblia dice: </a:t>
            </a:r>
          </a:p>
          <a:p>
            <a:pPr lvl="1"/>
            <a:r>
              <a:rPr lang="es-ES_tradnl" altLang="en-US" i="1" baseline="30000">
                <a:latin typeface="Candara" panose="020E0502030303020204" pitchFamily="34" charset="0"/>
              </a:rPr>
              <a:t>7</a:t>
            </a:r>
            <a:r>
              <a:rPr lang="es-ES_tradnl" altLang="en-US" i="1">
                <a:latin typeface="Candara" panose="020E0502030303020204" pitchFamily="34" charset="0"/>
              </a:rPr>
              <a:t>pero si andamos en luz, como él está en luz, tenemos comunión unos con otros, y la </a:t>
            </a:r>
            <a:r>
              <a:rPr lang="es-ES_tradnl" altLang="en-US" b="1" i="1">
                <a:latin typeface="Candara" panose="020E0502030303020204" pitchFamily="34" charset="0"/>
              </a:rPr>
              <a:t>sangre de Jesucristo su Hijo nos limpia de todo pecado</a:t>
            </a:r>
            <a:r>
              <a:rPr lang="es-ES_tradnl" altLang="en-US">
                <a:latin typeface="Candara" panose="020E0502030303020204" pitchFamily="34" charset="0"/>
              </a:rPr>
              <a:t> [1ra Juan 1:7].</a:t>
            </a:r>
            <a:endParaRPr lang="es-PR" altLang="en-US">
              <a:latin typeface="Candara" panose="020E0502030303020204" pitchFamily="34" charset="0"/>
            </a:endParaRPr>
          </a:p>
        </p:txBody>
      </p:sp>
      <p:pic>
        <p:nvPicPr>
          <p:cNvPr id="168964" name="Picture 4" descr="Flames">
            <a:extLst>
              <a:ext uri="{FF2B5EF4-FFF2-40B4-BE49-F238E27FC236}">
                <a16:creationId xmlns:a16="http://schemas.microsoft.com/office/drawing/2014/main" id="{1601622D-92B3-405F-B319-41A4B570C67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5562600"/>
            <a:ext cx="1295400" cy="1295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8977655-7058-4112-9603-CE62D40B2A13}"/>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ABE39545-528B-4D88-983A-432A765803DD}"/>
              </a:ext>
            </a:extLst>
          </p:cNvPr>
          <p:cNvSpPr>
            <a:spLocks noGrp="1"/>
          </p:cNvSpPr>
          <p:nvPr>
            <p:ph type="ftr" sz="quarter" idx="11"/>
          </p:nvPr>
        </p:nvSpPr>
        <p:spPr/>
        <p:txBody>
          <a:bodyPr/>
          <a:lstStyle/>
          <a:p>
            <a:r>
              <a:rPr lang="es-PR" altLang="en-US"/>
              <a:t>Iglesia Bíblica Bautista de Aguadilla</a:t>
            </a:r>
          </a:p>
        </p:txBody>
      </p:sp>
      <p:sp>
        <p:nvSpPr>
          <p:cNvPr id="67586" name="Rectangle 2">
            <a:extLst>
              <a:ext uri="{FF2B5EF4-FFF2-40B4-BE49-F238E27FC236}">
                <a16:creationId xmlns:a16="http://schemas.microsoft.com/office/drawing/2014/main" id="{3E74A2C3-2E49-4288-8AA9-8B1D5FE0A2F5}"/>
              </a:ext>
            </a:extLst>
          </p:cNvPr>
          <p:cNvSpPr>
            <a:spLocks noGrp="1" noChangeArrowheads="1"/>
          </p:cNvSpPr>
          <p:nvPr>
            <p:ph type="title"/>
          </p:nvPr>
        </p:nvSpPr>
        <p:spPr/>
        <p:txBody>
          <a:bodyPr/>
          <a:lstStyle/>
          <a:p>
            <a:r>
              <a:rPr lang="es-PR" altLang="en-US">
                <a:latin typeface="Candara" panose="020E0502030303020204" pitchFamily="34" charset="0"/>
              </a:rPr>
              <a:t>Los Sacramentos</a:t>
            </a:r>
          </a:p>
        </p:txBody>
      </p:sp>
      <p:sp>
        <p:nvSpPr>
          <p:cNvPr id="67587" name="Rectangle 3">
            <a:extLst>
              <a:ext uri="{FF2B5EF4-FFF2-40B4-BE49-F238E27FC236}">
                <a16:creationId xmlns:a16="http://schemas.microsoft.com/office/drawing/2014/main" id="{8678E5B5-1BBE-4573-94E6-0B9D7F596366}"/>
              </a:ext>
            </a:extLst>
          </p:cNvPr>
          <p:cNvSpPr>
            <a:spLocks noGrp="1" noChangeArrowheads="1"/>
          </p:cNvSpPr>
          <p:nvPr>
            <p:ph type="body" idx="1"/>
          </p:nvPr>
        </p:nvSpPr>
        <p:spPr>
          <a:xfrm>
            <a:off x="914400" y="1828800"/>
            <a:ext cx="8007350" cy="4800600"/>
          </a:xfrm>
        </p:spPr>
        <p:txBody>
          <a:bodyPr/>
          <a:lstStyle/>
          <a:p>
            <a:pPr>
              <a:lnSpc>
                <a:spcPct val="80000"/>
              </a:lnSpc>
            </a:pPr>
            <a:r>
              <a:rPr lang="es-PR" altLang="en-US" sz="2800">
                <a:latin typeface="Candara" panose="020E0502030303020204" pitchFamily="34" charset="0"/>
              </a:rPr>
              <a:t>Iglesia Católica</a:t>
            </a:r>
          </a:p>
          <a:p>
            <a:pPr lvl="1">
              <a:lnSpc>
                <a:spcPct val="80000"/>
              </a:lnSpc>
            </a:pPr>
            <a:r>
              <a:rPr lang="es-PR" altLang="en-US" sz="2400">
                <a:latin typeface="Candara" panose="020E0502030303020204" pitchFamily="34" charset="0"/>
              </a:rPr>
              <a:t>Los sacramentos son signos externos que dan gracia al que los hace o recibe (o sea, que dan gracia, santifican y salvan);  hay 7 sacramentos:</a:t>
            </a:r>
          </a:p>
          <a:p>
            <a:pPr lvl="2">
              <a:lnSpc>
                <a:spcPct val="80000"/>
              </a:lnSpc>
            </a:pPr>
            <a:r>
              <a:rPr lang="es-PR" altLang="en-US" sz="2000">
                <a:latin typeface="Candara" panose="020E0502030303020204" pitchFamily="34" charset="0"/>
              </a:rPr>
              <a:t>Bautismo</a:t>
            </a:r>
          </a:p>
          <a:p>
            <a:pPr lvl="2">
              <a:lnSpc>
                <a:spcPct val="80000"/>
              </a:lnSpc>
            </a:pPr>
            <a:r>
              <a:rPr lang="es-PR" altLang="en-US" sz="2000">
                <a:latin typeface="Candara" panose="020E0502030303020204" pitchFamily="34" charset="0"/>
              </a:rPr>
              <a:t>Confirmación</a:t>
            </a:r>
          </a:p>
          <a:p>
            <a:pPr lvl="2">
              <a:lnSpc>
                <a:spcPct val="80000"/>
              </a:lnSpc>
            </a:pPr>
            <a:r>
              <a:rPr lang="es-PR" altLang="en-US" sz="2000">
                <a:latin typeface="Candara" panose="020E0502030303020204" pitchFamily="34" charset="0"/>
              </a:rPr>
              <a:t>Eucaristía</a:t>
            </a:r>
          </a:p>
          <a:p>
            <a:pPr lvl="2">
              <a:lnSpc>
                <a:spcPct val="80000"/>
              </a:lnSpc>
            </a:pPr>
            <a:r>
              <a:rPr lang="es-PR" altLang="en-US" sz="2000">
                <a:latin typeface="Candara" panose="020E0502030303020204" pitchFamily="34" charset="0"/>
              </a:rPr>
              <a:t>Penitencia</a:t>
            </a:r>
          </a:p>
          <a:p>
            <a:pPr lvl="2">
              <a:lnSpc>
                <a:spcPct val="80000"/>
              </a:lnSpc>
            </a:pPr>
            <a:r>
              <a:rPr lang="es-PR" altLang="en-US" sz="2000">
                <a:latin typeface="Candara" panose="020E0502030303020204" pitchFamily="34" charset="0"/>
              </a:rPr>
              <a:t>Extremaunción</a:t>
            </a:r>
          </a:p>
          <a:p>
            <a:pPr lvl="2">
              <a:lnSpc>
                <a:spcPct val="80000"/>
              </a:lnSpc>
            </a:pPr>
            <a:r>
              <a:rPr lang="es-PR" altLang="en-US" sz="2000">
                <a:latin typeface="Candara" panose="020E0502030303020204" pitchFamily="34" charset="0"/>
              </a:rPr>
              <a:t>Orden</a:t>
            </a:r>
          </a:p>
          <a:p>
            <a:pPr lvl="2">
              <a:lnSpc>
                <a:spcPct val="80000"/>
              </a:lnSpc>
            </a:pPr>
            <a:r>
              <a:rPr lang="es-PR" altLang="en-US" sz="2000">
                <a:latin typeface="Candara" panose="020E0502030303020204" pitchFamily="34" charset="0"/>
              </a:rPr>
              <a:t>Matrimonio</a:t>
            </a:r>
          </a:p>
          <a:p>
            <a:pPr>
              <a:lnSpc>
                <a:spcPct val="80000"/>
              </a:lnSpc>
            </a:pPr>
            <a:r>
              <a:rPr lang="es-PR" altLang="en-US" sz="2400" i="1">
                <a:latin typeface="Candara" panose="020E0502030303020204" pitchFamily="34" charset="0"/>
              </a:rPr>
              <a:t>La Iglesia Católica afirma que para los creyentes los sacramentos de la Nueva Alianza son necesarios para la salvación</a:t>
            </a:r>
            <a:r>
              <a:rPr lang="es-PR" altLang="en-US" sz="2400">
                <a:latin typeface="Candara" panose="020E0502030303020204" pitchFamily="34" charset="0"/>
              </a:rPr>
              <a:t> [Catecismo Católico, par. 1129].</a:t>
            </a:r>
            <a:endParaRPr lang="es-PR" altLang="en-US" sz="2000">
              <a:latin typeface="Candara" panose="020E0502030303020204" pitchFamily="34" charset="0"/>
            </a:endParaRPr>
          </a:p>
          <a:p>
            <a:pPr lvl="2">
              <a:lnSpc>
                <a:spcPct val="80000"/>
              </a:lnSpc>
            </a:pPr>
            <a:endParaRPr lang="es-PR" altLang="en-US" sz="1600">
              <a:latin typeface="Candara" panose="020E0502030303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50CAC04-3725-4182-9544-29FCD5FF4FA1}"/>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A4D3B3C7-11E3-4F41-8508-B4BF64CD9B16}"/>
              </a:ext>
            </a:extLst>
          </p:cNvPr>
          <p:cNvSpPr>
            <a:spLocks noGrp="1"/>
          </p:cNvSpPr>
          <p:nvPr>
            <p:ph type="ftr" sz="quarter" idx="11"/>
          </p:nvPr>
        </p:nvSpPr>
        <p:spPr/>
        <p:txBody>
          <a:bodyPr/>
          <a:lstStyle/>
          <a:p>
            <a:r>
              <a:rPr lang="es-PR" altLang="en-US"/>
              <a:t>Iglesia Bíblica Bautista de Aguadilla</a:t>
            </a:r>
          </a:p>
        </p:txBody>
      </p:sp>
      <p:sp>
        <p:nvSpPr>
          <p:cNvPr id="116738" name="Rectangle 2">
            <a:extLst>
              <a:ext uri="{FF2B5EF4-FFF2-40B4-BE49-F238E27FC236}">
                <a16:creationId xmlns:a16="http://schemas.microsoft.com/office/drawing/2014/main" id="{BB194FAA-EF5C-4162-9302-CA5E82C24BFF}"/>
              </a:ext>
            </a:extLst>
          </p:cNvPr>
          <p:cNvSpPr>
            <a:spLocks noGrp="1" noChangeArrowheads="1"/>
          </p:cNvSpPr>
          <p:nvPr>
            <p:ph type="title"/>
          </p:nvPr>
        </p:nvSpPr>
        <p:spPr/>
        <p:txBody>
          <a:bodyPr/>
          <a:lstStyle/>
          <a:p>
            <a:r>
              <a:rPr lang="es-PR" altLang="en-US">
                <a:latin typeface="Candara" panose="020E0502030303020204" pitchFamily="34" charset="0"/>
              </a:rPr>
              <a:t>Los Sacramentos</a:t>
            </a:r>
          </a:p>
        </p:txBody>
      </p:sp>
      <p:sp>
        <p:nvSpPr>
          <p:cNvPr id="116739" name="Rectangle 3">
            <a:extLst>
              <a:ext uri="{FF2B5EF4-FFF2-40B4-BE49-F238E27FC236}">
                <a16:creationId xmlns:a16="http://schemas.microsoft.com/office/drawing/2014/main" id="{BF941206-7C04-4DF0-8D91-D4B600EAF0FD}"/>
              </a:ext>
            </a:extLst>
          </p:cNvPr>
          <p:cNvSpPr>
            <a:spLocks noGrp="1" noChangeArrowheads="1"/>
          </p:cNvSpPr>
          <p:nvPr>
            <p:ph type="body" idx="1"/>
          </p:nvPr>
        </p:nvSpPr>
        <p:spPr/>
        <p:txBody>
          <a:bodyPr/>
          <a:lstStyle/>
          <a:p>
            <a:pPr>
              <a:lnSpc>
                <a:spcPct val="80000"/>
              </a:lnSpc>
            </a:pPr>
            <a:r>
              <a:rPr lang="es-PR" altLang="en-US" sz="2800">
                <a:latin typeface="Candara" panose="020E0502030303020204" pitchFamily="34" charset="0"/>
              </a:rPr>
              <a:t>La Biblia habla de sólo dos:</a:t>
            </a:r>
          </a:p>
          <a:p>
            <a:pPr lvl="1">
              <a:lnSpc>
                <a:spcPct val="80000"/>
              </a:lnSpc>
            </a:pPr>
            <a:r>
              <a:rPr lang="es-PR" altLang="en-US" sz="2400">
                <a:latin typeface="Candara" panose="020E0502030303020204" pitchFamily="34" charset="0"/>
              </a:rPr>
              <a:t>El bautismo</a:t>
            </a:r>
          </a:p>
          <a:p>
            <a:pPr lvl="2">
              <a:lnSpc>
                <a:spcPct val="80000"/>
              </a:lnSpc>
            </a:pPr>
            <a:r>
              <a:rPr lang="es-ES_tradnl" altLang="en-US" sz="2000" i="1" baseline="30000">
                <a:latin typeface="Candara" panose="020E0502030303020204" pitchFamily="34" charset="0"/>
              </a:rPr>
              <a:t>12</a:t>
            </a:r>
            <a:r>
              <a:rPr lang="es-ES_tradnl" altLang="en-US" sz="2000" i="1">
                <a:latin typeface="Candara" panose="020E0502030303020204" pitchFamily="34" charset="0"/>
              </a:rPr>
              <a:t>sepultados con él en el bautismo, en el cual fuisteis también resucitados con él, mediante la fe en el poder de Dios que le levantó de los muertos (Colosenses 2:12).</a:t>
            </a:r>
            <a:endParaRPr lang="es-PR" altLang="en-US" sz="2000" i="1">
              <a:latin typeface="Candara" panose="020E0502030303020204" pitchFamily="34" charset="0"/>
            </a:endParaRPr>
          </a:p>
          <a:p>
            <a:pPr lvl="1">
              <a:lnSpc>
                <a:spcPct val="80000"/>
              </a:lnSpc>
            </a:pPr>
            <a:r>
              <a:rPr lang="es-PR" altLang="en-US" sz="2400">
                <a:latin typeface="Candara" panose="020E0502030303020204" pitchFamily="34" charset="0"/>
              </a:rPr>
              <a:t>La Cena del Señor	</a:t>
            </a:r>
          </a:p>
          <a:p>
            <a:pPr lvl="2">
              <a:lnSpc>
                <a:spcPct val="80000"/>
              </a:lnSpc>
            </a:pPr>
            <a:r>
              <a:rPr lang="es-ES_tradnl" altLang="en-US" sz="2000" i="1" baseline="30000">
                <a:latin typeface="Candara" panose="020E0502030303020204" pitchFamily="34" charset="0"/>
              </a:rPr>
              <a:t>26</a:t>
            </a:r>
            <a:r>
              <a:rPr lang="es-ES_tradnl" altLang="en-US" sz="2000" i="1">
                <a:latin typeface="Candara" panose="020E0502030303020204" pitchFamily="34" charset="0"/>
              </a:rPr>
              <a:t>Así, pues, todas las veces que comiereis este pan, y bebiereis esta copa, la muerte del Señor anunciáis hasta que él venga (1ra Corintios 11:26).</a:t>
            </a:r>
          </a:p>
          <a:p>
            <a:pPr lvl="1">
              <a:lnSpc>
                <a:spcPct val="80000"/>
              </a:lnSpc>
            </a:pPr>
            <a:r>
              <a:rPr lang="es-PR" altLang="en-US" sz="2400">
                <a:latin typeface="Candara" panose="020E0502030303020204" pitchFamily="34" charset="0"/>
              </a:rPr>
              <a:t>Y en ningún lugar de la Biblia dice que los sacramentos salvan; por el contrario, los sacramentos evidencian que la persona ya es salvada por la fe en Cristo.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B409BE6-DD71-4CC1-BD98-04DBA4B0050A}"/>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97A85CB6-3C5C-42A3-B511-CBC1F6EF9608}"/>
              </a:ext>
            </a:extLst>
          </p:cNvPr>
          <p:cNvSpPr>
            <a:spLocks noGrp="1"/>
          </p:cNvSpPr>
          <p:nvPr>
            <p:ph type="ftr" sz="quarter" idx="11"/>
          </p:nvPr>
        </p:nvSpPr>
        <p:spPr/>
        <p:txBody>
          <a:bodyPr/>
          <a:lstStyle/>
          <a:p>
            <a:r>
              <a:rPr lang="es-PR" altLang="en-US"/>
              <a:t>Iglesia Bíblica Bautista de Aguadilla</a:t>
            </a:r>
          </a:p>
        </p:txBody>
      </p:sp>
      <p:sp>
        <p:nvSpPr>
          <p:cNvPr id="158722" name="Rectangle 2">
            <a:extLst>
              <a:ext uri="{FF2B5EF4-FFF2-40B4-BE49-F238E27FC236}">
                <a16:creationId xmlns:a16="http://schemas.microsoft.com/office/drawing/2014/main" id="{897CAB1B-90FC-4AFC-A650-661BC2B3CAE7}"/>
              </a:ext>
            </a:extLst>
          </p:cNvPr>
          <p:cNvSpPr>
            <a:spLocks noGrp="1" noChangeArrowheads="1"/>
          </p:cNvSpPr>
          <p:nvPr>
            <p:ph type="title"/>
          </p:nvPr>
        </p:nvSpPr>
        <p:spPr/>
        <p:txBody>
          <a:bodyPr/>
          <a:lstStyle/>
          <a:p>
            <a:r>
              <a:rPr lang="es-PR" altLang="en-US">
                <a:latin typeface="Candara" panose="020E0502030303020204" pitchFamily="34" charset="0"/>
              </a:rPr>
              <a:t>Los Sacramentos</a:t>
            </a:r>
          </a:p>
        </p:txBody>
      </p:sp>
      <p:sp>
        <p:nvSpPr>
          <p:cNvPr id="158723" name="Rectangle 3">
            <a:extLst>
              <a:ext uri="{FF2B5EF4-FFF2-40B4-BE49-F238E27FC236}">
                <a16:creationId xmlns:a16="http://schemas.microsoft.com/office/drawing/2014/main" id="{FD2AEE2A-4116-45F7-B8C0-DA2F7852F413}"/>
              </a:ext>
            </a:extLst>
          </p:cNvPr>
          <p:cNvSpPr>
            <a:spLocks noGrp="1" noChangeArrowheads="1"/>
          </p:cNvSpPr>
          <p:nvPr>
            <p:ph type="body" idx="1"/>
          </p:nvPr>
        </p:nvSpPr>
        <p:spPr>
          <a:xfrm>
            <a:off x="533400" y="1981200"/>
            <a:ext cx="8382000" cy="4191000"/>
          </a:xfrm>
        </p:spPr>
        <p:txBody>
          <a:bodyPr/>
          <a:lstStyle/>
          <a:p>
            <a:pPr>
              <a:lnSpc>
                <a:spcPct val="80000"/>
              </a:lnSpc>
            </a:pPr>
            <a:r>
              <a:rPr lang="es-PR" altLang="en-US" sz="2400">
                <a:latin typeface="Candara" panose="020E0502030303020204" pitchFamily="34" charset="0"/>
              </a:rPr>
              <a:t>La Iglesia Católica dice que 1ra Pedro 3:21 enseña que el bautismo salva.</a:t>
            </a:r>
          </a:p>
          <a:p>
            <a:pPr lvl="1">
              <a:lnSpc>
                <a:spcPct val="80000"/>
              </a:lnSpc>
            </a:pPr>
            <a:r>
              <a:rPr lang="es-ES_tradnl" altLang="en-US" sz="2000" i="1" baseline="30000">
                <a:latin typeface="Candara" panose="020E0502030303020204" pitchFamily="34" charset="0"/>
              </a:rPr>
              <a:t>21</a:t>
            </a:r>
            <a:r>
              <a:rPr lang="es-ES_tradnl" altLang="en-US" sz="2000" i="1">
                <a:latin typeface="Candara" panose="020E0502030303020204" pitchFamily="34" charset="0"/>
              </a:rPr>
              <a:t>El bautismo que corresponde a esto ahora nos salva (no quitando las inmundicias de la carne, sino como la aspiración de una buena conciencia hacia Dios) por la resurrección de Jesucristo,</a:t>
            </a:r>
            <a:r>
              <a:rPr lang="es-ES_tradnl" altLang="en-US" sz="2000" i="1" baseline="30000">
                <a:latin typeface="Candara" panose="020E0502030303020204" pitchFamily="34" charset="0"/>
              </a:rPr>
              <a:t> 22</a:t>
            </a:r>
            <a:r>
              <a:rPr lang="es-ES_tradnl" altLang="en-US" sz="2000" i="1">
                <a:latin typeface="Candara" panose="020E0502030303020204" pitchFamily="34" charset="0"/>
              </a:rPr>
              <a:t>quien habiendo subido al cielo está a la diestra de Dios; y a él están sujetos ángeles, autoridades y potestades.</a:t>
            </a:r>
          </a:p>
          <a:p>
            <a:pPr lvl="1">
              <a:lnSpc>
                <a:spcPct val="80000"/>
              </a:lnSpc>
            </a:pPr>
            <a:r>
              <a:rPr lang="es-ES_tradnl" altLang="en-US" sz="2000">
                <a:latin typeface="Candara" panose="020E0502030303020204" pitchFamily="34" charset="0"/>
              </a:rPr>
              <a:t>Pero vemos que “bautismo” aquí no se refiere al acto del bautismo por inmersión, sino al hecho de que el creyente en Cristo tiene al Espíritu Santo morando en él, como evidencia de su nuevo nacimiento, aunque nuestro cuerpo aun es inmundo.</a:t>
            </a:r>
          </a:p>
          <a:p>
            <a:pPr lvl="1">
              <a:lnSpc>
                <a:spcPct val="80000"/>
              </a:lnSpc>
            </a:pPr>
            <a:r>
              <a:rPr lang="es-ES_tradnl" altLang="en-US" sz="2000">
                <a:latin typeface="Candara" panose="020E0502030303020204" pitchFamily="34" charset="0"/>
              </a:rPr>
              <a:t>Un típico ejemplo de el estilo católico romano de inventarse doctrinas sacando textos fuera de contexto, para formar un pretexto.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3A799CE-03C8-431A-BA58-CA8F92D4473B}"/>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27EA1537-658D-4C65-AD4A-F28E62237D6D}"/>
              </a:ext>
            </a:extLst>
          </p:cNvPr>
          <p:cNvSpPr>
            <a:spLocks noGrp="1"/>
          </p:cNvSpPr>
          <p:nvPr>
            <p:ph type="ftr" sz="quarter" idx="11"/>
          </p:nvPr>
        </p:nvSpPr>
        <p:spPr/>
        <p:txBody>
          <a:bodyPr/>
          <a:lstStyle/>
          <a:p>
            <a:r>
              <a:rPr lang="es-PR" altLang="en-US"/>
              <a:t>Iglesia Bíblica Bautista de Aguadilla</a:t>
            </a:r>
          </a:p>
        </p:txBody>
      </p:sp>
      <p:sp>
        <p:nvSpPr>
          <p:cNvPr id="74754" name="Rectangle 2">
            <a:extLst>
              <a:ext uri="{FF2B5EF4-FFF2-40B4-BE49-F238E27FC236}">
                <a16:creationId xmlns:a16="http://schemas.microsoft.com/office/drawing/2014/main" id="{5C4BF22C-5386-4359-B898-C9AF58E88DC5}"/>
              </a:ext>
            </a:extLst>
          </p:cNvPr>
          <p:cNvSpPr>
            <a:spLocks noGrp="1" noChangeArrowheads="1"/>
          </p:cNvSpPr>
          <p:nvPr>
            <p:ph type="title"/>
          </p:nvPr>
        </p:nvSpPr>
        <p:spPr/>
        <p:txBody>
          <a:bodyPr/>
          <a:lstStyle/>
          <a:p>
            <a:r>
              <a:rPr lang="es-PR" altLang="en-US">
                <a:latin typeface="Candara" panose="020E0502030303020204" pitchFamily="34" charset="0"/>
              </a:rPr>
              <a:t>La Venta de la Salvación</a:t>
            </a:r>
          </a:p>
        </p:txBody>
      </p:sp>
      <p:sp>
        <p:nvSpPr>
          <p:cNvPr id="74755" name="Rectangle 3">
            <a:extLst>
              <a:ext uri="{FF2B5EF4-FFF2-40B4-BE49-F238E27FC236}">
                <a16:creationId xmlns:a16="http://schemas.microsoft.com/office/drawing/2014/main" id="{510CCAD4-FDF8-4DC2-A07F-0E6237D4A154}"/>
              </a:ext>
            </a:extLst>
          </p:cNvPr>
          <p:cNvSpPr>
            <a:spLocks noGrp="1" noChangeArrowheads="1"/>
          </p:cNvSpPr>
          <p:nvPr>
            <p:ph type="body" idx="1"/>
          </p:nvPr>
        </p:nvSpPr>
        <p:spPr>
          <a:xfrm>
            <a:off x="838200" y="1981200"/>
            <a:ext cx="8007350" cy="4191000"/>
          </a:xfrm>
        </p:spPr>
        <p:txBody>
          <a:bodyPr/>
          <a:lstStyle/>
          <a:p>
            <a:r>
              <a:rPr lang="es-PR" altLang="en-US" sz="2800">
                <a:latin typeface="Candara" panose="020E0502030303020204" pitchFamily="34" charset="0"/>
              </a:rPr>
              <a:t>Iglesia Católica</a:t>
            </a:r>
          </a:p>
          <a:p>
            <a:pPr lvl="1"/>
            <a:r>
              <a:rPr lang="es-PR" altLang="en-US" sz="2400" i="1">
                <a:latin typeface="Candara" panose="020E0502030303020204" pitchFamily="34" charset="0"/>
              </a:rPr>
              <a:t>“La Iglesia (Católica) ordena que el uso de indulgencias debe mantenerse y condena con anatema a aquellos que dicen que las indulgencias son inservibles o que la Iglesia (Católica) no tiene el poder para concederlas (para) la tarea de ganar salvación; quien no esté de acuerdo, sea anatema”.</a:t>
            </a:r>
          </a:p>
          <a:p>
            <a:pPr lvl="1"/>
            <a:r>
              <a:rPr lang="es-PR" altLang="en-US" sz="2400">
                <a:latin typeface="Candara" panose="020E0502030303020204" pitchFamily="34" charset="0"/>
              </a:rPr>
              <a:t>Una indulgencia es un favor o permiso que te permite salvarte más rápido (o sea, salir del purgatorio antes).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A9C0F1E7-B83E-460C-874C-ED74F8167DF6}"/>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7C48331F-CB0E-4B27-9FFE-5D0015E715E0}"/>
              </a:ext>
            </a:extLst>
          </p:cNvPr>
          <p:cNvSpPr>
            <a:spLocks noGrp="1"/>
          </p:cNvSpPr>
          <p:nvPr>
            <p:ph type="ftr" sz="quarter" idx="11"/>
          </p:nvPr>
        </p:nvSpPr>
        <p:spPr/>
        <p:txBody>
          <a:bodyPr/>
          <a:lstStyle/>
          <a:p>
            <a:r>
              <a:rPr lang="es-PR" altLang="en-US"/>
              <a:t>Iglesia Bíblica Bautista de Aguadilla</a:t>
            </a:r>
          </a:p>
        </p:txBody>
      </p:sp>
      <p:sp>
        <p:nvSpPr>
          <p:cNvPr id="119810" name="Rectangle 2">
            <a:extLst>
              <a:ext uri="{FF2B5EF4-FFF2-40B4-BE49-F238E27FC236}">
                <a16:creationId xmlns:a16="http://schemas.microsoft.com/office/drawing/2014/main" id="{075CE7B8-C8DE-4E2F-8DF5-6E487E312C8F}"/>
              </a:ext>
            </a:extLst>
          </p:cNvPr>
          <p:cNvSpPr>
            <a:spLocks noGrp="1" noChangeArrowheads="1"/>
          </p:cNvSpPr>
          <p:nvPr>
            <p:ph type="title"/>
          </p:nvPr>
        </p:nvSpPr>
        <p:spPr/>
        <p:txBody>
          <a:bodyPr/>
          <a:lstStyle/>
          <a:p>
            <a:r>
              <a:rPr lang="es-PR" altLang="en-US">
                <a:latin typeface="Candara" panose="020E0502030303020204" pitchFamily="34" charset="0"/>
              </a:rPr>
              <a:t>La Venta de la Salvación</a:t>
            </a:r>
          </a:p>
        </p:txBody>
      </p:sp>
      <p:sp>
        <p:nvSpPr>
          <p:cNvPr id="119811" name="Rectangle 3">
            <a:extLst>
              <a:ext uri="{FF2B5EF4-FFF2-40B4-BE49-F238E27FC236}">
                <a16:creationId xmlns:a16="http://schemas.microsoft.com/office/drawing/2014/main" id="{C83801DB-EACA-4CCB-ADD6-6A2DD6CCFBC6}"/>
              </a:ext>
            </a:extLst>
          </p:cNvPr>
          <p:cNvSpPr>
            <a:spLocks noGrp="1" noChangeArrowheads="1"/>
          </p:cNvSpPr>
          <p:nvPr>
            <p:ph type="body" idx="1"/>
          </p:nvPr>
        </p:nvSpPr>
        <p:spPr>
          <a:xfrm>
            <a:off x="609600" y="1905000"/>
            <a:ext cx="8007350" cy="4191000"/>
          </a:xfrm>
        </p:spPr>
        <p:txBody>
          <a:bodyPr/>
          <a:lstStyle/>
          <a:p>
            <a:pPr>
              <a:lnSpc>
                <a:spcPct val="90000"/>
              </a:lnSpc>
            </a:pPr>
            <a:r>
              <a:rPr lang="es-PR" altLang="en-US" sz="2400">
                <a:latin typeface="Candara" panose="020E0502030303020204" pitchFamily="34" charset="0"/>
              </a:rPr>
              <a:t>Iglesia Católica</a:t>
            </a:r>
          </a:p>
          <a:p>
            <a:pPr lvl="1">
              <a:lnSpc>
                <a:spcPct val="90000"/>
              </a:lnSpc>
            </a:pPr>
            <a:r>
              <a:rPr lang="es-PR" altLang="en-US" sz="2000" i="1">
                <a:latin typeface="Candara" panose="020E0502030303020204" pitchFamily="34" charset="0"/>
              </a:rPr>
              <a:t>“… durante el Gran Jubileo, se recuerda que la indulgencia jubilar puede ser aplicada como sufragio por las almas de los difuntos”.</a:t>
            </a:r>
          </a:p>
          <a:p>
            <a:pPr lvl="1">
              <a:lnSpc>
                <a:spcPct val="90000"/>
              </a:lnSpc>
            </a:pPr>
            <a:r>
              <a:rPr lang="es-PR" altLang="en-US" sz="2000" i="1">
                <a:latin typeface="Candara" panose="020E0502030303020204" pitchFamily="34" charset="0"/>
              </a:rPr>
              <a:t>La indulgencia jubilar podrá obtenerse también “con la profesión de fe en cualquiera de sus formas legítimas y con la invocación a la Santísima Virgen María”.</a:t>
            </a:r>
            <a:r>
              <a:rPr lang="es-PR" altLang="en-US" sz="2000">
                <a:latin typeface="Candara" panose="020E0502030303020204" pitchFamily="34" charset="0"/>
              </a:rPr>
              <a:t> </a:t>
            </a:r>
            <a:endParaRPr lang="es-PR" altLang="en-US" sz="2000" i="1">
              <a:latin typeface="Candara" panose="020E0502030303020204" pitchFamily="34" charset="0"/>
            </a:endParaRPr>
          </a:p>
          <a:p>
            <a:pPr lvl="1">
              <a:lnSpc>
                <a:spcPct val="90000"/>
              </a:lnSpc>
            </a:pPr>
            <a:r>
              <a:rPr lang="es-PR" altLang="en-US" sz="2000" i="1">
                <a:latin typeface="Candara" panose="020E0502030303020204" pitchFamily="34" charset="0"/>
              </a:rPr>
              <a:t>“La indulgencia plenaria jubilar podrá obtenerse también mediante iniciativas que favorezcan de modo concreto y generoso el espíritu penitencial, que es como el alma del Jubileo. A saber: absteniéndose al menos durante un día de cosas superfluas (por ejemplo, el tabaco, las bebida alcohólicas, ayunando o practicando la abstinencia”.</a:t>
            </a:r>
            <a:r>
              <a:rPr lang="es-PR" altLang="en-US" sz="2000">
                <a:latin typeface="Candara" panose="020E0502030303020204" pitchFamily="34" charset="0"/>
              </a:rPr>
              <a:t>  </a:t>
            </a:r>
          </a:p>
        </p:txBody>
      </p:sp>
      <p:sp>
        <p:nvSpPr>
          <p:cNvPr id="119813" name="Text Box 5">
            <a:extLst>
              <a:ext uri="{FF2B5EF4-FFF2-40B4-BE49-F238E27FC236}">
                <a16:creationId xmlns:a16="http://schemas.microsoft.com/office/drawing/2014/main" id="{0F10FA2F-955C-40DE-AAEF-BE92ED725945}"/>
              </a:ext>
            </a:extLst>
          </p:cNvPr>
          <p:cNvSpPr txBox="1">
            <a:spLocks noChangeArrowheads="1"/>
          </p:cNvSpPr>
          <p:nvPr/>
        </p:nvSpPr>
        <p:spPr bwMode="auto">
          <a:xfrm>
            <a:off x="2362200" y="5867400"/>
            <a:ext cx="6781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PR" altLang="en-US">
                <a:effectLst>
                  <a:outerShdw blurRad="38100" dist="38100" dir="2700000" algn="tl">
                    <a:srgbClr val="C0C0C0"/>
                  </a:outerShdw>
                </a:effectLst>
                <a:latin typeface="Arial" panose="020B0604020202020204" pitchFamily="34" charset="0"/>
              </a:rPr>
              <a:t>- BULA DE CONVOCACIÓN DEL GRAN JUBILEO </a:t>
            </a:r>
            <a:br>
              <a:rPr lang="es-PR" altLang="en-US">
                <a:effectLst>
                  <a:outerShdw blurRad="38100" dist="38100" dir="2700000" algn="tl">
                    <a:srgbClr val="C0C0C0"/>
                  </a:outerShdw>
                </a:effectLst>
                <a:latin typeface="Arial" panose="020B0604020202020204" pitchFamily="34" charset="0"/>
              </a:rPr>
            </a:br>
            <a:r>
              <a:rPr lang="es-PR" altLang="en-US">
                <a:effectLst>
                  <a:outerShdw blurRad="38100" dist="38100" dir="2700000" algn="tl">
                    <a:srgbClr val="C0C0C0"/>
                  </a:outerShdw>
                </a:effectLst>
                <a:latin typeface="Arial" panose="020B0604020202020204" pitchFamily="34" charset="0"/>
              </a:rPr>
              <a:t>DEL AÑO 2000 - Juan Pablo II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14A5385-3F2E-46FE-87E1-88D1DED54512}"/>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B9AB6B7D-96F9-47D8-B64C-4083799A6163}"/>
              </a:ext>
            </a:extLst>
          </p:cNvPr>
          <p:cNvSpPr>
            <a:spLocks noGrp="1"/>
          </p:cNvSpPr>
          <p:nvPr>
            <p:ph type="ftr" sz="quarter" idx="11"/>
          </p:nvPr>
        </p:nvSpPr>
        <p:spPr/>
        <p:txBody>
          <a:bodyPr/>
          <a:lstStyle/>
          <a:p>
            <a:r>
              <a:rPr lang="es-PR" altLang="en-US"/>
              <a:t>Iglesia Bíblica Bautista de Aguadilla</a:t>
            </a:r>
          </a:p>
        </p:txBody>
      </p:sp>
      <p:sp>
        <p:nvSpPr>
          <p:cNvPr id="118786" name="Rectangle 2">
            <a:extLst>
              <a:ext uri="{FF2B5EF4-FFF2-40B4-BE49-F238E27FC236}">
                <a16:creationId xmlns:a16="http://schemas.microsoft.com/office/drawing/2014/main" id="{B88E149F-808E-4156-AE0E-1A6BE02B72D9}"/>
              </a:ext>
            </a:extLst>
          </p:cNvPr>
          <p:cNvSpPr>
            <a:spLocks noGrp="1" noChangeArrowheads="1"/>
          </p:cNvSpPr>
          <p:nvPr>
            <p:ph type="title"/>
          </p:nvPr>
        </p:nvSpPr>
        <p:spPr/>
        <p:txBody>
          <a:bodyPr/>
          <a:lstStyle/>
          <a:p>
            <a:r>
              <a:rPr lang="es-PR" altLang="en-US">
                <a:latin typeface="Candara" panose="020E0502030303020204" pitchFamily="34" charset="0"/>
              </a:rPr>
              <a:t>La Venta de la Salvación</a:t>
            </a:r>
          </a:p>
        </p:txBody>
      </p:sp>
      <p:sp>
        <p:nvSpPr>
          <p:cNvPr id="118787" name="Rectangle 3">
            <a:extLst>
              <a:ext uri="{FF2B5EF4-FFF2-40B4-BE49-F238E27FC236}">
                <a16:creationId xmlns:a16="http://schemas.microsoft.com/office/drawing/2014/main" id="{E170FD74-D938-4708-9BE4-7A3DABE1482E}"/>
              </a:ext>
            </a:extLst>
          </p:cNvPr>
          <p:cNvSpPr>
            <a:spLocks noGrp="1" noChangeArrowheads="1"/>
          </p:cNvSpPr>
          <p:nvPr>
            <p:ph type="body" idx="1"/>
          </p:nvPr>
        </p:nvSpPr>
        <p:spPr/>
        <p:txBody>
          <a:bodyPr/>
          <a:lstStyle/>
          <a:p>
            <a:r>
              <a:rPr lang="es-PR" altLang="en-US">
                <a:latin typeface="Candara" panose="020E0502030303020204" pitchFamily="34" charset="0"/>
              </a:rPr>
              <a:t>La Biblia dice:</a:t>
            </a:r>
          </a:p>
          <a:p>
            <a:pPr lvl="1"/>
            <a:r>
              <a:rPr lang="es-ES_tradnl" altLang="en-US" baseline="30000">
                <a:latin typeface="Candara" panose="020E0502030303020204" pitchFamily="34" charset="0"/>
              </a:rPr>
              <a:t>12</a:t>
            </a:r>
            <a:r>
              <a:rPr lang="es-ES_tradnl" altLang="en-US" i="1">
                <a:latin typeface="Candara" panose="020E0502030303020204" pitchFamily="34" charset="0"/>
              </a:rPr>
              <a:t>¿O qué recompensa dará el hombre por su alma? (Mateo 16:26).</a:t>
            </a:r>
          </a:p>
          <a:p>
            <a:pPr lvl="1"/>
            <a:r>
              <a:rPr lang="es-ES_tradnl" altLang="en-US" i="1">
                <a:latin typeface="Candara" panose="020E0502030303020204" pitchFamily="34" charset="0"/>
              </a:rPr>
              <a:t>Mas a todos los que le recibieron, a los que creen en su nombre, les dio potestad de ser hechos hijos de Dios;</a:t>
            </a:r>
            <a:r>
              <a:rPr lang="es-ES_tradnl" altLang="en-US" i="1" baseline="30000">
                <a:latin typeface="Candara" panose="020E0502030303020204" pitchFamily="34" charset="0"/>
              </a:rPr>
              <a:t> 13</a:t>
            </a:r>
            <a:r>
              <a:rPr lang="es-ES_tradnl" altLang="en-US" i="1">
                <a:latin typeface="Candara" panose="020E0502030303020204" pitchFamily="34" charset="0"/>
              </a:rPr>
              <a:t>los cuales no son engendrados de sangre, ni de voluntad de carne, ni de voluntad de varón, sino de Dios (Juan 1:12-13).</a:t>
            </a:r>
            <a:endParaRPr lang="es-PR" altLang="en-US" i="1">
              <a:latin typeface="Candara" panose="020E0502030303020204"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78BBEF8-5AE7-437A-8ADB-BB5303A43BB8}"/>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B18CC4D7-33FB-4407-B633-FF55EF87BA15}"/>
              </a:ext>
            </a:extLst>
          </p:cNvPr>
          <p:cNvSpPr>
            <a:spLocks noGrp="1"/>
          </p:cNvSpPr>
          <p:nvPr>
            <p:ph type="ftr" sz="quarter" idx="11"/>
          </p:nvPr>
        </p:nvSpPr>
        <p:spPr/>
        <p:txBody>
          <a:bodyPr/>
          <a:lstStyle/>
          <a:p>
            <a:r>
              <a:rPr lang="es-PR" altLang="en-US"/>
              <a:t>Iglesia Bíblica Bautista de Aguadilla</a:t>
            </a:r>
          </a:p>
        </p:txBody>
      </p:sp>
      <p:sp>
        <p:nvSpPr>
          <p:cNvPr id="47106" name="Rectangle 2">
            <a:extLst>
              <a:ext uri="{FF2B5EF4-FFF2-40B4-BE49-F238E27FC236}">
                <a16:creationId xmlns:a16="http://schemas.microsoft.com/office/drawing/2014/main" id="{3BDE4890-99ED-482C-A72C-51A392FF51CE}"/>
              </a:ext>
            </a:extLst>
          </p:cNvPr>
          <p:cNvSpPr>
            <a:spLocks noGrp="1" noChangeArrowheads="1"/>
          </p:cNvSpPr>
          <p:nvPr>
            <p:ph type="title"/>
          </p:nvPr>
        </p:nvSpPr>
        <p:spPr/>
        <p:txBody>
          <a:bodyPr/>
          <a:lstStyle/>
          <a:p>
            <a:r>
              <a:rPr lang="es-PR" altLang="en-US">
                <a:latin typeface="Candara" panose="020E0502030303020204" pitchFamily="34" charset="0"/>
              </a:rPr>
              <a:t>María: ¿intercesora?</a:t>
            </a:r>
          </a:p>
        </p:txBody>
      </p:sp>
      <p:sp>
        <p:nvSpPr>
          <p:cNvPr id="47107" name="Rectangle 3">
            <a:extLst>
              <a:ext uri="{FF2B5EF4-FFF2-40B4-BE49-F238E27FC236}">
                <a16:creationId xmlns:a16="http://schemas.microsoft.com/office/drawing/2014/main" id="{ABBAD218-77DC-447B-BAB6-4CE95168AC71}"/>
              </a:ext>
            </a:extLst>
          </p:cNvPr>
          <p:cNvSpPr>
            <a:spLocks noGrp="1" noChangeArrowheads="1"/>
          </p:cNvSpPr>
          <p:nvPr>
            <p:ph type="body" idx="1"/>
          </p:nvPr>
        </p:nvSpPr>
        <p:spPr/>
        <p:txBody>
          <a:bodyPr/>
          <a:lstStyle/>
          <a:p>
            <a:pPr>
              <a:lnSpc>
                <a:spcPct val="90000"/>
              </a:lnSpc>
            </a:pPr>
            <a:r>
              <a:rPr lang="es-PR" altLang="en-US" sz="2800">
                <a:latin typeface="Candara" panose="020E0502030303020204" pitchFamily="34" charset="0"/>
              </a:rPr>
              <a:t>Iglesia Católica</a:t>
            </a:r>
          </a:p>
          <a:p>
            <a:pPr lvl="1">
              <a:lnSpc>
                <a:spcPct val="90000"/>
              </a:lnSpc>
            </a:pPr>
            <a:r>
              <a:rPr lang="es-PR" altLang="en-US" sz="2400" b="1" i="1">
                <a:latin typeface="Candara" panose="020E0502030303020204" pitchFamily="34" charset="0"/>
              </a:rPr>
              <a:t>“María … con su asunción a los cielos, no abandonó su misión salvadora, sino que continúa procurándonos con su múltiple intercesión los dones de la salvación eterna. </a:t>
            </a:r>
            <a:r>
              <a:rPr lang="es-PR" altLang="en-US" sz="2400">
                <a:latin typeface="Candara" panose="020E0502030303020204" pitchFamily="34" charset="0"/>
              </a:rPr>
              <a:t>Por eso </a:t>
            </a:r>
            <a:r>
              <a:rPr lang="es-PR" altLang="en-US" sz="2400" b="1" i="1">
                <a:latin typeface="Candara" panose="020E0502030303020204" pitchFamily="34" charset="0"/>
              </a:rPr>
              <a:t>la Santísima Virgen es invocada</a:t>
            </a:r>
            <a:r>
              <a:rPr lang="es-PR" altLang="en-US" sz="2400">
                <a:latin typeface="Candara" panose="020E0502030303020204" pitchFamily="34" charset="0"/>
              </a:rPr>
              <a:t> en la Iglesia con los títulos de </a:t>
            </a:r>
            <a:r>
              <a:rPr lang="es-PR" altLang="en-US" sz="2400" b="1" i="1">
                <a:latin typeface="Candara" panose="020E0502030303020204" pitchFamily="34" charset="0"/>
              </a:rPr>
              <a:t>Abogada, Auxiliadora, Socorro, Mediadora</a:t>
            </a:r>
            <a:r>
              <a:rPr lang="es-PR" altLang="en-US" sz="2400">
                <a:latin typeface="Candara" panose="020E0502030303020204" pitchFamily="34" charset="0"/>
              </a:rPr>
              <a:t>”. [Concilio Vaticano II, Lumen gentium, 62]. </a:t>
            </a:r>
          </a:p>
          <a:p>
            <a:pPr lvl="1">
              <a:lnSpc>
                <a:spcPct val="90000"/>
              </a:lnSpc>
            </a:pPr>
            <a:r>
              <a:rPr lang="es-PR" altLang="en-US" sz="2400">
                <a:latin typeface="Candara" panose="020E0502030303020204" pitchFamily="34" charset="0"/>
              </a:rPr>
              <a:t>“</a:t>
            </a:r>
            <a:r>
              <a:rPr lang="es-PR" altLang="en-US" sz="2400" b="1" i="1">
                <a:latin typeface="Candara" panose="020E0502030303020204" pitchFamily="34" charset="0"/>
              </a:rPr>
              <a:t>la muerte vino por Eva, la vida por María</a:t>
            </a:r>
            <a:r>
              <a:rPr lang="es-PR" altLang="en-US" sz="2400">
                <a:latin typeface="Candara" panose="020E0502030303020204" pitchFamily="34" charset="0"/>
              </a:rPr>
              <a:t>”.  [Catecismo Católico, párrafo 494].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880FC60-40FA-4A76-ADE6-7A06DACB938C}"/>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6352E3FD-154D-4EF6-BB18-7B78CB38D3DF}"/>
              </a:ext>
            </a:extLst>
          </p:cNvPr>
          <p:cNvSpPr>
            <a:spLocks noGrp="1"/>
          </p:cNvSpPr>
          <p:nvPr>
            <p:ph type="ftr" sz="quarter" idx="11"/>
          </p:nvPr>
        </p:nvSpPr>
        <p:spPr/>
        <p:txBody>
          <a:bodyPr/>
          <a:lstStyle/>
          <a:p>
            <a:r>
              <a:rPr lang="es-PR" altLang="en-US"/>
              <a:t>Iglesia Bíblica Bautista de Aguadilla</a:t>
            </a:r>
          </a:p>
        </p:txBody>
      </p:sp>
      <p:sp>
        <p:nvSpPr>
          <p:cNvPr id="103426" name="Rectangle 2">
            <a:extLst>
              <a:ext uri="{FF2B5EF4-FFF2-40B4-BE49-F238E27FC236}">
                <a16:creationId xmlns:a16="http://schemas.microsoft.com/office/drawing/2014/main" id="{3D95D23D-43CA-42AF-A7F0-CEF97E64CEE1}"/>
              </a:ext>
            </a:extLst>
          </p:cNvPr>
          <p:cNvSpPr>
            <a:spLocks noGrp="1" noChangeArrowheads="1"/>
          </p:cNvSpPr>
          <p:nvPr>
            <p:ph type="title"/>
          </p:nvPr>
        </p:nvSpPr>
        <p:spPr/>
        <p:txBody>
          <a:bodyPr/>
          <a:lstStyle/>
          <a:p>
            <a:r>
              <a:rPr lang="es-PR" altLang="en-US">
                <a:latin typeface="Candara" panose="020E0502030303020204" pitchFamily="34" charset="0"/>
              </a:rPr>
              <a:t>María: ¿intercesora?</a:t>
            </a:r>
          </a:p>
        </p:txBody>
      </p:sp>
      <p:sp>
        <p:nvSpPr>
          <p:cNvPr id="103431" name="Rectangle 7">
            <a:extLst>
              <a:ext uri="{FF2B5EF4-FFF2-40B4-BE49-F238E27FC236}">
                <a16:creationId xmlns:a16="http://schemas.microsoft.com/office/drawing/2014/main" id="{057724E1-A5E9-455F-A8FE-A9542AE6AD00}"/>
              </a:ext>
            </a:extLst>
          </p:cNvPr>
          <p:cNvSpPr>
            <a:spLocks noGrp="1" noChangeArrowheads="1"/>
          </p:cNvSpPr>
          <p:nvPr>
            <p:ph type="body" idx="1"/>
          </p:nvPr>
        </p:nvSpPr>
        <p:spPr/>
        <p:txBody>
          <a:bodyPr/>
          <a:lstStyle/>
          <a:p>
            <a:pPr>
              <a:lnSpc>
                <a:spcPct val="80000"/>
              </a:lnSpc>
            </a:pPr>
            <a:r>
              <a:rPr lang="es-PR" altLang="en-US" sz="2800">
                <a:latin typeface="Candara" panose="020E0502030303020204" pitchFamily="34" charset="0"/>
              </a:rPr>
              <a:t>La Biblia</a:t>
            </a:r>
          </a:p>
          <a:p>
            <a:pPr lvl="1">
              <a:lnSpc>
                <a:spcPct val="80000"/>
              </a:lnSpc>
            </a:pPr>
            <a:r>
              <a:rPr lang="es-ES_tradnl" altLang="en-US" sz="2400" i="1" baseline="30000">
                <a:latin typeface="Candara" panose="020E0502030303020204" pitchFamily="34" charset="0"/>
              </a:rPr>
              <a:t>12</a:t>
            </a:r>
            <a:r>
              <a:rPr lang="es-ES_tradnl" altLang="en-US" sz="2400" i="1">
                <a:latin typeface="Candara" panose="020E0502030303020204" pitchFamily="34" charset="0"/>
              </a:rPr>
              <a:t>Y en ningún otro hay salvación; porque no hay otro nombre bajo el cielo, dado a los hombres, en que podamos ser salvos (Hechos 4:12).</a:t>
            </a:r>
            <a:endParaRPr lang="es-PR" altLang="en-US" sz="2400" i="1">
              <a:latin typeface="Candara" panose="020E0502030303020204" pitchFamily="34" charset="0"/>
            </a:endParaRPr>
          </a:p>
          <a:p>
            <a:pPr lvl="1">
              <a:lnSpc>
                <a:spcPct val="80000"/>
              </a:lnSpc>
            </a:pPr>
            <a:r>
              <a:rPr lang="es-ES_tradnl" altLang="en-US" sz="2400" i="1" baseline="30000">
                <a:latin typeface="Candara" panose="020E0502030303020204" pitchFamily="34" charset="0"/>
              </a:rPr>
              <a:t>6</a:t>
            </a:r>
            <a:r>
              <a:rPr lang="es-ES_tradnl" altLang="en-US" sz="2400" i="1">
                <a:latin typeface="Candara" panose="020E0502030303020204" pitchFamily="34" charset="0"/>
              </a:rPr>
              <a:t>Jesús le dijo: Yo soy el camino, y la verdad, y la vida; nadie viene al Padre, sino por mí (Juan 14:6).</a:t>
            </a:r>
            <a:endParaRPr lang="es-PR" altLang="en-US" sz="2400" i="1">
              <a:latin typeface="Candara" panose="020E0502030303020204" pitchFamily="34" charset="0"/>
            </a:endParaRPr>
          </a:p>
          <a:p>
            <a:pPr lvl="1">
              <a:lnSpc>
                <a:spcPct val="80000"/>
              </a:lnSpc>
            </a:pPr>
            <a:r>
              <a:rPr lang="es-ES_tradnl" altLang="en-US" sz="2400" i="1">
                <a:latin typeface="Candara" panose="020E0502030303020204" pitchFamily="34" charset="0"/>
              </a:rPr>
              <a:t>y si alguno hubiere pecado, abogado tenemos para con el Padre, a Jesucristo el justo (1ra Juan 2:1).</a:t>
            </a:r>
            <a:endParaRPr lang="es-PR" altLang="en-US" sz="2400" i="1">
              <a:latin typeface="Candara" panose="020E0502030303020204" pitchFamily="3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DE3AD276-C6E6-478C-B806-17619D6C02B3}"/>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402F4393-314D-4BD5-A66C-FCB523E7FE10}"/>
              </a:ext>
            </a:extLst>
          </p:cNvPr>
          <p:cNvSpPr>
            <a:spLocks noGrp="1"/>
          </p:cNvSpPr>
          <p:nvPr>
            <p:ph type="ftr" sz="quarter" idx="11"/>
          </p:nvPr>
        </p:nvSpPr>
        <p:spPr/>
        <p:txBody>
          <a:bodyPr/>
          <a:lstStyle/>
          <a:p>
            <a:r>
              <a:rPr lang="es-PR" altLang="en-US"/>
              <a:t>Iglesia Bíblica Bautista de Aguadilla</a:t>
            </a:r>
          </a:p>
        </p:txBody>
      </p:sp>
      <p:pic>
        <p:nvPicPr>
          <p:cNvPr id="63494" name="Picture 6" descr="immaculate-conception">
            <a:extLst>
              <a:ext uri="{FF2B5EF4-FFF2-40B4-BE49-F238E27FC236}">
                <a16:creationId xmlns:a16="http://schemas.microsoft.com/office/drawing/2014/main" id="{C0509FDF-501F-4FA9-9784-ACCE370625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8650" y="1676400"/>
            <a:ext cx="3435350" cy="5181600"/>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2">
            <a:extLst>
              <a:ext uri="{FF2B5EF4-FFF2-40B4-BE49-F238E27FC236}">
                <a16:creationId xmlns:a16="http://schemas.microsoft.com/office/drawing/2014/main" id="{DBFEBEA3-CEAE-4D62-936F-41AC5FCF5C58}"/>
              </a:ext>
            </a:extLst>
          </p:cNvPr>
          <p:cNvSpPr>
            <a:spLocks noGrp="1" noChangeArrowheads="1"/>
          </p:cNvSpPr>
          <p:nvPr>
            <p:ph type="title"/>
          </p:nvPr>
        </p:nvSpPr>
        <p:spPr>
          <a:xfrm>
            <a:off x="1066800" y="762000"/>
            <a:ext cx="7793038" cy="700088"/>
          </a:xfrm>
        </p:spPr>
        <p:txBody>
          <a:bodyPr/>
          <a:lstStyle/>
          <a:p>
            <a:r>
              <a:rPr lang="es-PR" altLang="en-US">
                <a:latin typeface="Candara" panose="020E0502030303020204" pitchFamily="34" charset="0"/>
              </a:rPr>
              <a:t>La Inmaculada Concepción de María</a:t>
            </a:r>
          </a:p>
        </p:txBody>
      </p:sp>
      <p:sp>
        <p:nvSpPr>
          <p:cNvPr id="63491" name="Rectangle 3">
            <a:extLst>
              <a:ext uri="{FF2B5EF4-FFF2-40B4-BE49-F238E27FC236}">
                <a16:creationId xmlns:a16="http://schemas.microsoft.com/office/drawing/2014/main" id="{4ECCFA14-1DB1-4B0D-8DB0-3EA4860B5117}"/>
              </a:ext>
            </a:extLst>
          </p:cNvPr>
          <p:cNvSpPr>
            <a:spLocks noGrp="1" noChangeArrowheads="1"/>
          </p:cNvSpPr>
          <p:nvPr>
            <p:ph type="body" sz="half" idx="1"/>
          </p:nvPr>
        </p:nvSpPr>
        <p:spPr>
          <a:xfrm>
            <a:off x="1182688" y="2017713"/>
            <a:ext cx="3811587" cy="4114800"/>
          </a:xfrm>
        </p:spPr>
        <p:txBody>
          <a:bodyPr/>
          <a:lstStyle/>
          <a:p>
            <a:r>
              <a:rPr lang="es-PR" altLang="en-US" sz="2800">
                <a:latin typeface="Candara" panose="020E0502030303020204" pitchFamily="34" charset="0"/>
              </a:rPr>
              <a:t>Iglesia Católica</a:t>
            </a:r>
          </a:p>
          <a:p>
            <a:pPr lvl="1"/>
            <a:r>
              <a:rPr lang="es-PR" altLang="en-US" sz="2400" i="1">
                <a:latin typeface="Candara" panose="020E0502030303020204" pitchFamily="34" charset="0"/>
              </a:rPr>
              <a:t>“María fue concebida desde el primer instante libre de toda mancha del pecado original”.</a:t>
            </a:r>
            <a:endParaRPr lang="es-PR" altLang="en-US" sz="2400">
              <a:latin typeface="Candara" panose="020E0502030303020204" pitchFamily="34" charset="0"/>
            </a:endParaRPr>
          </a:p>
          <a:p>
            <a:pPr lvl="2"/>
            <a:r>
              <a:rPr lang="es-PR" altLang="en-US" sz="2000">
                <a:latin typeface="Candara" panose="020E0502030303020204" pitchFamily="34" charset="0"/>
              </a:rPr>
              <a:t>así lo declaró el papa Pío IX en 1854, basado en su “infalibilidad”.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0BB44A45-BE50-4B72-A486-FEFB4515D2F2}"/>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6B262F6D-9C95-48E3-A9F5-885DA6A95828}"/>
              </a:ext>
            </a:extLst>
          </p:cNvPr>
          <p:cNvSpPr>
            <a:spLocks noGrp="1"/>
          </p:cNvSpPr>
          <p:nvPr>
            <p:ph type="ftr" sz="quarter" idx="11"/>
          </p:nvPr>
        </p:nvSpPr>
        <p:spPr/>
        <p:txBody>
          <a:bodyPr/>
          <a:lstStyle/>
          <a:p>
            <a:r>
              <a:rPr lang="es-PR" altLang="en-US"/>
              <a:t>Iglesia Bíblica Bautista de Aguadilla</a:t>
            </a:r>
          </a:p>
        </p:txBody>
      </p:sp>
      <p:sp>
        <p:nvSpPr>
          <p:cNvPr id="99330" name="Rectangle 2">
            <a:extLst>
              <a:ext uri="{FF2B5EF4-FFF2-40B4-BE49-F238E27FC236}">
                <a16:creationId xmlns:a16="http://schemas.microsoft.com/office/drawing/2014/main" id="{4DA01954-131E-4EEA-917B-7F0D74BE63FC}"/>
              </a:ext>
            </a:extLst>
          </p:cNvPr>
          <p:cNvSpPr>
            <a:spLocks noGrp="1" noChangeArrowheads="1"/>
          </p:cNvSpPr>
          <p:nvPr>
            <p:ph type="title"/>
          </p:nvPr>
        </p:nvSpPr>
        <p:spPr>
          <a:xfrm>
            <a:off x="1143000" y="838200"/>
            <a:ext cx="7793038" cy="700088"/>
          </a:xfrm>
        </p:spPr>
        <p:txBody>
          <a:bodyPr/>
          <a:lstStyle/>
          <a:p>
            <a:r>
              <a:rPr lang="es-PR" altLang="en-US">
                <a:latin typeface="Candara" panose="020E0502030303020204" pitchFamily="34" charset="0"/>
              </a:rPr>
              <a:t>La Inmaculada Concepción de María</a:t>
            </a:r>
          </a:p>
        </p:txBody>
      </p:sp>
      <p:sp>
        <p:nvSpPr>
          <p:cNvPr id="99332" name="Rectangle 4">
            <a:extLst>
              <a:ext uri="{FF2B5EF4-FFF2-40B4-BE49-F238E27FC236}">
                <a16:creationId xmlns:a16="http://schemas.microsoft.com/office/drawing/2014/main" id="{CA5E3A3A-7041-4A7F-B5A5-23A8426BFFDD}"/>
              </a:ext>
            </a:extLst>
          </p:cNvPr>
          <p:cNvSpPr>
            <a:spLocks noGrp="1" noChangeArrowheads="1"/>
          </p:cNvSpPr>
          <p:nvPr>
            <p:ph type="body" idx="1"/>
          </p:nvPr>
        </p:nvSpPr>
        <p:spPr/>
        <p:txBody>
          <a:bodyPr/>
          <a:lstStyle/>
          <a:p>
            <a:r>
              <a:rPr lang="es-PR" altLang="en-US">
                <a:latin typeface="Candara" panose="020E0502030303020204" pitchFamily="34" charset="0"/>
              </a:rPr>
              <a:t>La Biblia dice:</a:t>
            </a:r>
          </a:p>
          <a:p>
            <a:pPr lvl="1"/>
            <a:r>
              <a:rPr lang="es-ES_tradnl" altLang="en-US" i="1" baseline="30000">
                <a:latin typeface="Candara" panose="020E0502030303020204" pitchFamily="34" charset="0"/>
              </a:rPr>
              <a:t>23</a:t>
            </a:r>
            <a:r>
              <a:rPr lang="es-ES_tradnl" altLang="en-US" i="1">
                <a:latin typeface="Candara" panose="020E0502030303020204" pitchFamily="34" charset="0"/>
              </a:rPr>
              <a:t>por cuanto todos pecaron, y están destituidos de la gloria de Dios,</a:t>
            </a:r>
            <a:r>
              <a:rPr lang="es-ES_tradnl" altLang="en-US" i="1" baseline="30000">
                <a:latin typeface="Candara" panose="020E0502030303020204" pitchFamily="34" charset="0"/>
              </a:rPr>
              <a:t> 24</a:t>
            </a:r>
            <a:r>
              <a:rPr lang="es-ES_tradnl" altLang="en-US" i="1">
                <a:latin typeface="Candara" panose="020E0502030303020204" pitchFamily="34" charset="0"/>
              </a:rPr>
              <a:t>siendo justificados gratuitamente por su gracia, mediante la redención que es en Cristo Jesús (Romanos 3:23)</a:t>
            </a:r>
            <a:r>
              <a:rPr lang="es-PR" altLang="en-US" i="1">
                <a:latin typeface="Candara" panose="020E0502030303020204" pitchFamily="34" charset="0"/>
              </a:rPr>
              <a: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4">
            <a:extLst>
              <a:ext uri="{FF2B5EF4-FFF2-40B4-BE49-F238E27FC236}">
                <a16:creationId xmlns:a16="http://schemas.microsoft.com/office/drawing/2014/main" id="{52D08805-AF5D-438E-BF31-01EF55C6841A}"/>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7" name="Footer Placeholder 5">
            <a:extLst>
              <a:ext uri="{FF2B5EF4-FFF2-40B4-BE49-F238E27FC236}">
                <a16:creationId xmlns:a16="http://schemas.microsoft.com/office/drawing/2014/main" id="{812A6796-38BC-4A8D-B9D4-E204D0848FA9}"/>
              </a:ext>
            </a:extLst>
          </p:cNvPr>
          <p:cNvSpPr>
            <a:spLocks noGrp="1"/>
          </p:cNvSpPr>
          <p:nvPr>
            <p:ph type="ftr" sz="quarter" idx="11"/>
          </p:nvPr>
        </p:nvSpPr>
        <p:spPr/>
        <p:txBody>
          <a:bodyPr/>
          <a:lstStyle/>
          <a:p>
            <a:r>
              <a:rPr lang="es-PR" altLang="en-US"/>
              <a:t>Iglesia Bíblica Bautista de Aguadilla</a:t>
            </a:r>
          </a:p>
        </p:txBody>
      </p:sp>
      <p:sp>
        <p:nvSpPr>
          <p:cNvPr id="70658" name="Rectangle 2">
            <a:extLst>
              <a:ext uri="{FF2B5EF4-FFF2-40B4-BE49-F238E27FC236}">
                <a16:creationId xmlns:a16="http://schemas.microsoft.com/office/drawing/2014/main" id="{0A8DF747-CB85-4706-A3BD-1A4D96971326}"/>
              </a:ext>
            </a:extLst>
          </p:cNvPr>
          <p:cNvSpPr>
            <a:spLocks noGrp="1" noChangeArrowheads="1"/>
          </p:cNvSpPr>
          <p:nvPr>
            <p:ph type="title"/>
          </p:nvPr>
        </p:nvSpPr>
        <p:spPr>
          <a:xfrm>
            <a:off x="1350963" y="914400"/>
            <a:ext cx="7793037" cy="700088"/>
          </a:xfrm>
        </p:spPr>
        <p:txBody>
          <a:bodyPr/>
          <a:lstStyle/>
          <a:p>
            <a:r>
              <a:rPr lang="es-PR" altLang="en-US">
                <a:latin typeface="Candara" panose="020E0502030303020204" pitchFamily="34" charset="0"/>
              </a:rPr>
              <a:t>La Perpetua Virginidad de María</a:t>
            </a:r>
          </a:p>
        </p:txBody>
      </p:sp>
      <p:sp>
        <p:nvSpPr>
          <p:cNvPr id="70659" name="Rectangle 3">
            <a:extLst>
              <a:ext uri="{FF2B5EF4-FFF2-40B4-BE49-F238E27FC236}">
                <a16:creationId xmlns:a16="http://schemas.microsoft.com/office/drawing/2014/main" id="{72419BBB-C7DC-4C36-A517-EB8280367D66}"/>
              </a:ext>
            </a:extLst>
          </p:cNvPr>
          <p:cNvSpPr>
            <a:spLocks noGrp="1" noChangeArrowheads="1"/>
          </p:cNvSpPr>
          <p:nvPr>
            <p:ph type="body" sz="half" idx="1"/>
          </p:nvPr>
        </p:nvSpPr>
        <p:spPr>
          <a:xfrm>
            <a:off x="838200" y="2057400"/>
            <a:ext cx="3927475" cy="4191000"/>
          </a:xfrm>
        </p:spPr>
        <p:txBody>
          <a:bodyPr/>
          <a:lstStyle/>
          <a:p>
            <a:pPr>
              <a:lnSpc>
                <a:spcPct val="80000"/>
              </a:lnSpc>
            </a:pPr>
            <a:r>
              <a:rPr lang="es-PR" altLang="en-US" sz="2800">
                <a:latin typeface="Candara" panose="020E0502030303020204" pitchFamily="34" charset="0"/>
              </a:rPr>
              <a:t>Iglesia Católica</a:t>
            </a:r>
          </a:p>
          <a:p>
            <a:pPr lvl="1">
              <a:lnSpc>
                <a:spcPct val="80000"/>
              </a:lnSpc>
            </a:pPr>
            <a:r>
              <a:rPr lang="es-PR" altLang="en-US" sz="2400">
                <a:latin typeface="Candara" panose="020E0502030303020204" pitchFamily="34" charset="0"/>
              </a:rPr>
              <a:t>“María fue siempre virgen”. </a:t>
            </a:r>
          </a:p>
        </p:txBody>
      </p:sp>
      <p:sp>
        <p:nvSpPr>
          <p:cNvPr id="70660" name="Rectangle 4">
            <a:extLst>
              <a:ext uri="{FF2B5EF4-FFF2-40B4-BE49-F238E27FC236}">
                <a16:creationId xmlns:a16="http://schemas.microsoft.com/office/drawing/2014/main" id="{198DE667-E9DA-4D71-B542-79A4EB6999E3}"/>
              </a:ext>
            </a:extLst>
          </p:cNvPr>
          <p:cNvSpPr>
            <a:spLocks noGrp="1" noChangeArrowheads="1"/>
          </p:cNvSpPr>
          <p:nvPr>
            <p:ph type="body" sz="half" idx="2"/>
          </p:nvPr>
        </p:nvSpPr>
        <p:spPr>
          <a:xfrm>
            <a:off x="4953000" y="2133600"/>
            <a:ext cx="3927475" cy="4191000"/>
          </a:xfrm>
        </p:spPr>
        <p:txBody>
          <a:bodyPr/>
          <a:lstStyle/>
          <a:p>
            <a:pPr>
              <a:lnSpc>
                <a:spcPct val="80000"/>
              </a:lnSpc>
            </a:pPr>
            <a:r>
              <a:rPr lang="es-PR" altLang="en-US" sz="2000">
                <a:latin typeface="Candara" panose="020E0502030303020204" pitchFamily="34" charset="0"/>
              </a:rPr>
              <a:t>La Biblia dice:</a:t>
            </a:r>
          </a:p>
          <a:p>
            <a:pPr lvl="1">
              <a:lnSpc>
                <a:spcPct val="80000"/>
              </a:lnSpc>
            </a:pPr>
            <a:r>
              <a:rPr lang="es-ES_tradnl" altLang="en-US" sz="1800" i="1" baseline="30000">
                <a:latin typeface="Candara" panose="020E0502030303020204" pitchFamily="34" charset="0"/>
              </a:rPr>
              <a:t>46</a:t>
            </a:r>
            <a:r>
              <a:rPr lang="es-ES_tradnl" altLang="en-US" sz="1800" i="1">
                <a:latin typeface="Candara" panose="020E0502030303020204" pitchFamily="34" charset="0"/>
              </a:rPr>
              <a:t>Mientras él aún hablaba a la gente, he aquí </a:t>
            </a:r>
            <a:r>
              <a:rPr lang="es-ES_tradnl" altLang="en-US" sz="1800" b="1" i="1">
                <a:latin typeface="Candara" panose="020E0502030303020204" pitchFamily="34" charset="0"/>
              </a:rPr>
              <a:t>su madre y sus hermanos</a:t>
            </a:r>
            <a:r>
              <a:rPr lang="es-ES_tradnl" altLang="en-US" sz="1800" i="1">
                <a:latin typeface="Candara" panose="020E0502030303020204" pitchFamily="34" charset="0"/>
              </a:rPr>
              <a:t> estaban afuera, y le querían hablar.</a:t>
            </a:r>
            <a:r>
              <a:rPr lang="es-ES_tradnl" altLang="en-US" sz="1800" i="1" baseline="30000">
                <a:latin typeface="Candara" panose="020E0502030303020204" pitchFamily="34" charset="0"/>
              </a:rPr>
              <a:t> 47</a:t>
            </a:r>
            <a:r>
              <a:rPr lang="es-ES_tradnl" altLang="en-US" sz="1800" i="1">
                <a:latin typeface="Candara" panose="020E0502030303020204" pitchFamily="34" charset="0"/>
              </a:rPr>
              <a:t>Y le dijo uno: He aquí </a:t>
            </a:r>
            <a:r>
              <a:rPr lang="es-ES_tradnl" altLang="en-US" sz="1800" b="1" i="1">
                <a:latin typeface="Candara" panose="020E0502030303020204" pitchFamily="34" charset="0"/>
              </a:rPr>
              <a:t>tu madre y tus hermanos</a:t>
            </a:r>
            <a:r>
              <a:rPr lang="es-ES_tradnl" altLang="en-US" sz="1800" i="1">
                <a:latin typeface="Candara" panose="020E0502030303020204" pitchFamily="34" charset="0"/>
              </a:rPr>
              <a:t> están afuera, y te quieren hablar.</a:t>
            </a:r>
            <a:r>
              <a:rPr lang="es-ES_tradnl" altLang="en-US" sz="1800" i="1" baseline="30000">
                <a:latin typeface="Candara" panose="020E0502030303020204" pitchFamily="34" charset="0"/>
              </a:rPr>
              <a:t> 48</a:t>
            </a:r>
            <a:r>
              <a:rPr lang="es-ES_tradnl" altLang="en-US" sz="1800" i="1">
                <a:latin typeface="Candara" panose="020E0502030303020204" pitchFamily="34" charset="0"/>
              </a:rPr>
              <a:t>Respondiendo él al que le decía esto, dijo: ¿Quién es mi madre, y quiénes son mis hermanos?</a:t>
            </a:r>
            <a:r>
              <a:rPr lang="es-ES_tradnl" altLang="en-US" sz="1800" i="1" baseline="30000">
                <a:latin typeface="Candara" panose="020E0502030303020204" pitchFamily="34" charset="0"/>
              </a:rPr>
              <a:t> 49</a:t>
            </a:r>
            <a:r>
              <a:rPr lang="es-ES_tradnl" altLang="en-US" sz="1800" i="1">
                <a:latin typeface="Candara" panose="020E0502030303020204" pitchFamily="34" charset="0"/>
              </a:rPr>
              <a:t>Y extendiendo su mano hacia sus discípulos, dijo: He aquí mi madre y mis hermanos.</a:t>
            </a:r>
            <a:r>
              <a:rPr lang="es-ES_tradnl" altLang="en-US" sz="1800" i="1" baseline="30000">
                <a:latin typeface="Candara" panose="020E0502030303020204" pitchFamily="34" charset="0"/>
              </a:rPr>
              <a:t> 50</a:t>
            </a:r>
            <a:r>
              <a:rPr lang="es-ES_tradnl" altLang="en-US" sz="1800" i="1">
                <a:latin typeface="Candara" panose="020E0502030303020204" pitchFamily="34" charset="0"/>
              </a:rPr>
              <a:t>Porque todo aquel que hace la voluntad de mi Padre que está en los cielos, ése es mi hermano, y hermana, y madre (Mateo 12:46-50).</a:t>
            </a:r>
            <a:endParaRPr lang="es-PR" altLang="en-US" sz="1800" i="1">
              <a:latin typeface="Candara" panose="020E0502030303020204" pitchFamily="34" charset="0"/>
            </a:endParaRPr>
          </a:p>
        </p:txBody>
      </p:sp>
      <p:pic>
        <p:nvPicPr>
          <p:cNvPr id="70661" name="Picture 5" descr="madonna">
            <a:extLst>
              <a:ext uri="{FF2B5EF4-FFF2-40B4-BE49-F238E27FC236}">
                <a16:creationId xmlns:a16="http://schemas.microsoft.com/office/drawing/2014/main" id="{388B0B3B-3316-440E-86A1-D47411F686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276600"/>
            <a:ext cx="2876550" cy="3581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067F121-26E3-42E7-B9D1-7CAB53259683}"/>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DF2F59C6-00A3-4BBB-BC39-97B116C8DCAB}"/>
              </a:ext>
            </a:extLst>
          </p:cNvPr>
          <p:cNvSpPr>
            <a:spLocks noGrp="1"/>
          </p:cNvSpPr>
          <p:nvPr>
            <p:ph type="ftr" sz="quarter" idx="11"/>
          </p:nvPr>
        </p:nvSpPr>
        <p:spPr/>
        <p:txBody>
          <a:bodyPr/>
          <a:lstStyle/>
          <a:p>
            <a:r>
              <a:rPr lang="es-PR" altLang="en-US"/>
              <a:t>Iglesia Bíblica Bautista de Aguadilla</a:t>
            </a:r>
          </a:p>
        </p:txBody>
      </p:sp>
      <p:sp>
        <p:nvSpPr>
          <p:cNvPr id="68610" name="Rectangle 2">
            <a:extLst>
              <a:ext uri="{FF2B5EF4-FFF2-40B4-BE49-F238E27FC236}">
                <a16:creationId xmlns:a16="http://schemas.microsoft.com/office/drawing/2014/main" id="{A8132FDA-777D-4E84-BB1E-DC93A6315BE7}"/>
              </a:ext>
            </a:extLst>
          </p:cNvPr>
          <p:cNvSpPr>
            <a:spLocks noGrp="1" noChangeArrowheads="1"/>
          </p:cNvSpPr>
          <p:nvPr>
            <p:ph type="title"/>
          </p:nvPr>
        </p:nvSpPr>
        <p:spPr/>
        <p:txBody>
          <a:bodyPr/>
          <a:lstStyle/>
          <a:p>
            <a:r>
              <a:rPr lang="es-PR" altLang="en-US">
                <a:latin typeface="Candara" panose="020E0502030303020204" pitchFamily="34" charset="0"/>
              </a:rPr>
              <a:t>La Asunción de María</a:t>
            </a:r>
          </a:p>
        </p:txBody>
      </p:sp>
      <p:sp>
        <p:nvSpPr>
          <p:cNvPr id="68611" name="Rectangle 3">
            <a:extLst>
              <a:ext uri="{FF2B5EF4-FFF2-40B4-BE49-F238E27FC236}">
                <a16:creationId xmlns:a16="http://schemas.microsoft.com/office/drawing/2014/main" id="{F1771257-D290-4477-B7C9-B62505281F15}"/>
              </a:ext>
            </a:extLst>
          </p:cNvPr>
          <p:cNvSpPr>
            <a:spLocks noGrp="1" noChangeArrowheads="1"/>
          </p:cNvSpPr>
          <p:nvPr>
            <p:ph type="body" sz="half" idx="1"/>
          </p:nvPr>
        </p:nvSpPr>
        <p:spPr>
          <a:xfrm>
            <a:off x="1182688" y="2017713"/>
            <a:ext cx="3811587" cy="4114800"/>
          </a:xfrm>
        </p:spPr>
        <p:txBody>
          <a:bodyPr/>
          <a:lstStyle/>
          <a:p>
            <a:r>
              <a:rPr lang="es-PR" altLang="en-US" sz="2800">
                <a:latin typeface="Candara" panose="020E0502030303020204" pitchFamily="34" charset="0"/>
              </a:rPr>
              <a:t>Iglesia Católica</a:t>
            </a:r>
          </a:p>
          <a:p>
            <a:pPr lvl="1"/>
            <a:r>
              <a:rPr lang="es-PR" altLang="en-US" sz="2400" i="1">
                <a:latin typeface="Candara" panose="020E0502030303020204" pitchFamily="34" charset="0"/>
              </a:rPr>
              <a:t>“María no murió sino que fue llevada al cielo en cuerpo y alma”.</a:t>
            </a:r>
            <a:endParaRPr lang="es-PR" altLang="en-US" sz="2400">
              <a:latin typeface="Candara" panose="020E0502030303020204" pitchFamily="34" charset="0"/>
            </a:endParaRPr>
          </a:p>
          <a:p>
            <a:pPr lvl="2"/>
            <a:r>
              <a:rPr lang="es-PR" altLang="en-US" sz="2000">
                <a:latin typeface="Candara" panose="020E0502030303020204" pitchFamily="34" charset="0"/>
              </a:rPr>
              <a:t>así se lo inventó el papa Pío XII, diciendo que la iglesia primitiva lo creía, y la Biblia lo apoyaba completamente.</a:t>
            </a:r>
          </a:p>
        </p:txBody>
      </p:sp>
      <p:pic>
        <p:nvPicPr>
          <p:cNvPr id="68614" name="Picture 6" descr="assumpti">
            <a:extLst>
              <a:ext uri="{FF2B5EF4-FFF2-40B4-BE49-F238E27FC236}">
                <a16:creationId xmlns:a16="http://schemas.microsoft.com/office/drawing/2014/main" id="{0ADEB040-8F2B-4DF2-B17F-C01FC39D5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295400"/>
            <a:ext cx="3773488" cy="4876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43C8ED7-EC34-46B0-9AE9-74519BAA7262}"/>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3DAB7882-615C-4E53-8975-3AF52AF6C5CD}"/>
              </a:ext>
            </a:extLst>
          </p:cNvPr>
          <p:cNvSpPr>
            <a:spLocks noGrp="1"/>
          </p:cNvSpPr>
          <p:nvPr>
            <p:ph type="ftr" sz="quarter" idx="11"/>
          </p:nvPr>
        </p:nvSpPr>
        <p:spPr/>
        <p:txBody>
          <a:bodyPr/>
          <a:lstStyle/>
          <a:p>
            <a:r>
              <a:rPr lang="es-PR" altLang="en-US"/>
              <a:t>Iglesia Bíblica Bautista de Aguadilla</a:t>
            </a:r>
          </a:p>
        </p:txBody>
      </p:sp>
      <p:sp>
        <p:nvSpPr>
          <p:cNvPr id="97282" name="Rectangle 2">
            <a:extLst>
              <a:ext uri="{FF2B5EF4-FFF2-40B4-BE49-F238E27FC236}">
                <a16:creationId xmlns:a16="http://schemas.microsoft.com/office/drawing/2014/main" id="{A15C7D2B-8C74-4448-AE3F-BB833A7D14C4}"/>
              </a:ext>
            </a:extLst>
          </p:cNvPr>
          <p:cNvSpPr>
            <a:spLocks noGrp="1" noChangeArrowheads="1"/>
          </p:cNvSpPr>
          <p:nvPr>
            <p:ph type="title"/>
          </p:nvPr>
        </p:nvSpPr>
        <p:spPr/>
        <p:txBody>
          <a:bodyPr/>
          <a:lstStyle/>
          <a:p>
            <a:r>
              <a:rPr lang="es-PR" altLang="en-US">
                <a:latin typeface="Candara" panose="020E0502030303020204" pitchFamily="34" charset="0"/>
              </a:rPr>
              <a:t>La Asunción de María</a:t>
            </a:r>
          </a:p>
        </p:txBody>
      </p:sp>
      <p:sp>
        <p:nvSpPr>
          <p:cNvPr id="97285" name="Rectangle 5">
            <a:extLst>
              <a:ext uri="{FF2B5EF4-FFF2-40B4-BE49-F238E27FC236}">
                <a16:creationId xmlns:a16="http://schemas.microsoft.com/office/drawing/2014/main" id="{11F2F21F-2A20-419C-A0E7-DEB03458BC91}"/>
              </a:ext>
            </a:extLst>
          </p:cNvPr>
          <p:cNvSpPr>
            <a:spLocks noGrp="1" noRot="1" noChangeArrowheads="1"/>
          </p:cNvSpPr>
          <p:nvPr>
            <p:ph type="body" idx="1"/>
          </p:nvPr>
        </p:nvSpPr>
        <p:spPr>
          <a:noFill/>
          <a:ln/>
        </p:spPr>
        <p:txBody>
          <a:bodyPr/>
          <a:lstStyle/>
          <a:p>
            <a:r>
              <a:rPr lang="es-PR" altLang="en-US">
                <a:latin typeface="Candara" panose="020E0502030303020204" pitchFamily="34" charset="0"/>
              </a:rPr>
              <a:t>No hay evidencia bíblica de que María haya sido llevada al cielo ni de que la iglesia primitiva lo creyera o enseñara.</a:t>
            </a:r>
          </a:p>
          <a:p>
            <a:r>
              <a:rPr lang="es-PR" altLang="en-US">
                <a:latin typeface="Candara" panose="020E0502030303020204" pitchFamily="34" charset="0"/>
              </a:rPr>
              <a:t>Todo es un cuento de Roma para apoyar la adoración a María.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60651B2-ACD4-428D-9BA0-5F797D9D6C38}"/>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F6BE932E-FCE8-4075-92DF-95FCD80E497D}"/>
              </a:ext>
            </a:extLst>
          </p:cNvPr>
          <p:cNvSpPr>
            <a:spLocks noGrp="1"/>
          </p:cNvSpPr>
          <p:nvPr>
            <p:ph type="ftr" sz="quarter" idx="11"/>
          </p:nvPr>
        </p:nvSpPr>
        <p:spPr/>
        <p:txBody>
          <a:bodyPr/>
          <a:lstStyle/>
          <a:p>
            <a:r>
              <a:rPr lang="es-PR" altLang="en-US"/>
              <a:t>Iglesia Bíblica Bautista de Aguadilla</a:t>
            </a:r>
          </a:p>
        </p:txBody>
      </p:sp>
      <p:sp>
        <p:nvSpPr>
          <p:cNvPr id="104450" name="Rectangle 2">
            <a:extLst>
              <a:ext uri="{FF2B5EF4-FFF2-40B4-BE49-F238E27FC236}">
                <a16:creationId xmlns:a16="http://schemas.microsoft.com/office/drawing/2014/main" id="{9F4A1E2B-AA11-41D2-B910-02AD96D82B66}"/>
              </a:ext>
            </a:extLst>
          </p:cNvPr>
          <p:cNvSpPr>
            <a:spLocks noGrp="1" noChangeArrowheads="1"/>
          </p:cNvSpPr>
          <p:nvPr>
            <p:ph type="title"/>
          </p:nvPr>
        </p:nvSpPr>
        <p:spPr/>
        <p:txBody>
          <a:bodyPr/>
          <a:lstStyle/>
          <a:p>
            <a:r>
              <a:rPr lang="es-PR" altLang="en-US">
                <a:latin typeface="Candara" panose="020E0502030303020204" pitchFamily="34" charset="0"/>
              </a:rPr>
              <a:t>El Culto a María</a:t>
            </a:r>
          </a:p>
        </p:txBody>
      </p:sp>
      <p:sp>
        <p:nvSpPr>
          <p:cNvPr id="104451" name="Rectangle 3">
            <a:extLst>
              <a:ext uri="{FF2B5EF4-FFF2-40B4-BE49-F238E27FC236}">
                <a16:creationId xmlns:a16="http://schemas.microsoft.com/office/drawing/2014/main" id="{393E04C6-7DD7-466D-96B6-9ED77265D588}"/>
              </a:ext>
            </a:extLst>
          </p:cNvPr>
          <p:cNvSpPr>
            <a:spLocks noGrp="1" noChangeArrowheads="1"/>
          </p:cNvSpPr>
          <p:nvPr>
            <p:ph type="body" idx="1"/>
          </p:nvPr>
        </p:nvSpPr>
        <p:spPr>
          <a:xfrm>
            <a:off x="838200" y="2057400"/>
            <a:ext cx="8007350" cy="4191000"/>
          </a:xfrm>
        </p:spPr>
        <p:txBody>
          <a:bodyPr/>
          <a:lstStyle/>
          <a:p>
            <a:pPr>
              <a:lnSpc>
                <a:spcPct val="90000"/>
              </a:lnSpc>
            </a:pPr>
            <a:r>
              <a:rPr lang="es-PR" altLang="en-US" sz="2800">
                <a:latin typeface="Candara" panose="020E0502030303020204" pitchFamily="34" charset="0"/>
              </a:rPr>
              <a:t>Iglesia Católica</a:t>
            </a:r>
          </a:p>
          <a:p>
            <a:pPr lvl="1">
              <a:lnSpc>
                <a:spcPct val="90000"/>
              </a:lnSpc>
            </a:pPr>
            <a:r>
              <a:rPr lang="es-PR" altLang="en-US" sz="2400">
                <a:latin typeface="Candara" panose="020E0502030303020204" pitchFamily="34" charset="0"/>
              </a:rPr>
              <a:t>"</a:t>
            </a:r>
            <a:r>
              <a:rPr lang="es-PR" altLang="en-US" sz="2400" i="1">
                <a:latin typeface="Candara" panose="020E0502030303020204" pitchFamily="34" charset="0"/>
              </a:rPr>
              <a:t>Todos los que buscan la protección de María serán salvos por toda eternidad.</a:t>
            </a:r>
            <a:r>
              <a:rPr lang="es-PR" altLang="en-US" sz="2400">
                <a:latin typeface="Candara" panose="020E0502030303020204" pitchFamily="34" charset="0"/>
              </a:rPr>
              <a:t>"</a:t>
            </a:r>
            <a:br>
              <a:rPr lang="es-PR" altLang="en-US" sz="2400">
                <a:latin typeface="Candara" panose="020E0502030303020204" pitchFamily="34" charset="0"/>
              </a:rPr>
            </a:br>
            <a:r>
              <a:rPr lang="es-PR" altLang="en-US" sz="2400">
                <a:latin typeface="Candara" panose="020E0502030303020204" pitchFamily="34" charset="0"/>
              </a:rPr>
              <a:t>				[Papa Benedicto XV].</a:t>
            </a:r>
          </a:p>
          <a:p>
            <a:pPr lvl="1">
              <a:lnSpc>
                <a:spcPct val="90000"/>
              </a:lnSpc>
            </a:pPr>
            <a:r>
              <a:rPr lang="es-PR" altLang="en-US" sz="2400" i="1">
                <a:latin typeface="Candara" panose="020E0502030303020204" pitchFamily="34" charset="0"/>
              </a:rPr>
              <a:t>"La Escritura Sagrada era escrita para María, sobre María, y a causa de María."</a:t>
            </a:r>
            <a:br>
              <a:rPr lang="es-PR" altLang="en-US" sz="2400" i="1">
                <a:latin typeface="Candara" panose="020E0502030303020204" pitchFamily="34" charset="0"/>
              </a:rPr>
            </a:br>
            <a:r>
              <a:rPr lang="es-PR" altLang="en-US" sz="2400">
                <a:latin typeface="Candara" panose="020E0502030303020204" pitchFamily="34" charset="0"/>
              </a:rPr>
              <a:t>				[San Bernardo].</a:t>
            </a:r>
          </a:p>
          <a:p>
            <a:pPr lvl="1">
              <a:lnSpc>
                <a:spcPct val="90000"/>
              </a:lnSpc>
            </a:pPr>
            <a:r>
              <a:rPr lang="es-PR" altLang="en-US" sz="2400" i="1">
                <a:latin typeface="Candara" panose="020E0502030303020204" pitchFamily="34" charset="0"/>
              </a:rPr>
              <a:t>“Tu dominio llega hasta los cielos y la tierra y todas las criaturas que habitan allí están sujetas a ti. Tu dominio aun llega hasta el abismo del infierno, y solo tu, o María, nos salvas de los manos de Satanás.</a:t>
            </a:r>
            <a:r>
              <a:rPr lang="es-PR" altLang="en-US" sz="2400">
                <a:latin typeface="Candara" panose="020E0502030303020204" pitchFamily="34" charset="0"/>
              </a:rPr>
              <a:t>"</a:t>
            </a:r>
            <a:br>
              <a:rPr lang="es-PR" altLang="en-US" sz="2400">
                <a:latin typeface="Candara" panose="020E0502030303020204" pitchFamily="34" charset="0"/>
              </a:rPr>
            </a:br>
            <a:r>
              <a:rPr lang="es-PR" altLang="en-US" sz="2400">
                <a:latin typeface="Candara" panose="020E0502030303020204" pitchFamily="34" charset="0"/>
              </a:rPr>
              <a:t>				[Papa Pío Xl].</a:t>
            </a:r>
            <a:endParaRPr lang="es-PR" altLang="en-US" sz="2400">
              <a:solidFill>
                <a:srgbClr val="FF0000"/>
              </a:solidFill>
              <a:latin typeface="Candara" panose="020E0502030303020204" pitchFamily="34" charset="0"/>
            </a:endParaRPr>
          </a:p>
          <a:p>
            <a:pPr lvl="1">
              <a:lnSpc>
                <a:spcPct val="90000"/>
              </a:lnSpc>
            </a:pPr>
            <a:endParaRPr lang="es-PR" altLang="en-US" sz="2400">
              <a:solidFill>
                <a:srgbClr val="FF0000"/>
              </a:solidFill>
              <a:latin typeface="Candara" panose="020E0502030303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B30D34E-EDC8-454B-9CB3-6416B1A73C95}"/>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07C35DE8-4D78-49ED-8EA0-0E1E15C10BE5}"/>
              </a:ext>
            </a:extLst>
          </p:cNvPr>
          <p:cNvSpPr>
            <a:spLocks noGrp="1"/>
          </p:cNvSpPr>
          <p:nvPr>
            <p:ph type="ftr" sz="quarter" idx="11"/>
          </p:nvPr>
        </p:nvSpPr>
        <p:spPr/>
        <p:txBody>
          <a:bodyPr/>
          <a:lstStyle/>
          <a:p>
            <a:r>
              <a:rPr lang="es-PR" altLang="en-US"/>
              <a:t>Iglesia Bíblica Bautista de Aguadilla</a:t>
            </a:r>
          </a:p>
        </p:txBody>
      </p:sp>
      <p:sp>
        <p:nvSpPr>
          <p:cNvPr id="106498" name="Rectangle 2">
            <a:extLst>
              <a:ext uri="{FF2B5EF4-FFF2-40B4-BE49-F238E27FC236}">
                <a16:creationId xmlns:a16="http://schemas.microsoft.com/office/drawing/2014/main" id="{2A2214D5-952D-42D9-8C9D-A8E0CABEF39B}"/>
              </a:ext>
            </a:extLst>
          </p:cNvPr>
          <p:cNvSpPr>
            <a:spLocks noGrp="1" noChangeArrowheads="1"/>
          </p:cNvSpPr>
          <p:nvPr>
            <p:ph type="title"/>
          </p:nvPr>
        </p:nvSpPr>
        <p:spPr/>
        <p:txBody>
          <a:bodyPr/>
          <a:lstStyle/>
          <a:p>
            <a:r>
              <a:rPr lang="es-PR" altLang="en-US">
                <a:latin typeface="Candara" panose="020E0502030303020204" pitchFamily="34" charset="0"/>
              </a:rPr>
              <a:t>El Culto a María</a:t>
            </a:r>
          </a:p>
        </p:txBody>
      </p:sp>
      <p:sp>
        <p:nvSpPr>
          <p:cNvPr id="106499" name="Rectangle 3">
            <a:extLst>
              <a:ext uri="{FF2B5EF4-FFF2-40B4-BE49-F238E27FC236}">
                <a16:creationId xmlns:a16="http://schemas.microsoft.com/office/drawing/2014/main" id="{DB1260C4-7235-46D7-93E1-DB59891A55CD}"/>
              </a:ext>
            </a:extLst>
          </p:cNvPr>
          <p:cNvSpPr>
            <a:spLocks noGrp="1" noChangeArrowheads="1"/>
          </p:cNvSpPr>
          <p:nvPr>
            <p:ph type="body" idx="1"/>
          </p:nvPr>
        </p:nvSpPr>
        <p:spPr>
          <a:xfrm>
            <a:off x="838200" y="1905000"/>
            <a:ext cx="8007350" cy="4191000"/>
          </a:xfrm>
        </p:spPr>
        <p:txBody>
          <a:bodyPr/>
          <a:lstStyle/>
          <a:p>
            <a:pPr>
              <a:lnSpc>
                <a:spcPct val="90000"/>
              </a:lnSpc>
            </a:pPr>
            <a:r>
              <a:rPr lang="es-PR" altLang="en-US" sz="2800">
                <a:latin typeface="Candara" panose="020E0502030303020204" pitchFamily="34" charset="0"/>
              </a:rPr>
              <a:t>La Biblia dice:</a:t>
            </a:r>
          </a:p>
          <a:p>
            <a:pPr lvl="1">
              <a:lnSpc>
                <a:spcPct val="90000"/>
              </a:lnSpc>
            </a:pPr>
            <a:r>
              <a:rPr lang="es-ES_tradnl" altLang="en-US" sz="2400" i="1" baseline="30000">
                <a:latin typeface="Candara" panose="020E0502030303020204" pitchFamily="34" charset="0"/>
              </a:rPr>
              <a:t>16</a:t>
            </a:r>
            <a:r>
              <a:rPr lang="es-ES_tradnl" altLang="en-US" sz="2400" i="1">
                <a:latin typeface="Candara" panose="020E0502030303020204" pitchFamily="34" charset="0"/>
              </a:rPr>
              <a:t>Porque en él fueron creadas todas las cosas, las que hay en los cielos y las que hay en la tierra, visibles e invisibles; sean tronos, sean dominios, sean principados, sean potestades; todo fue creado por medio de él y para él (Colosenses 1:16).</a:t>
            </a:r>
          </a:p>
          <a:p>
            <a:pPr lvl="1">
              <a:lnSpc>
                <a:spcPct val="90000"/>
              </a:lnSpc>
            </a:pPr>
            <a:r>
              <a:rPr lang="es-ES_tradnl" altLang="en-US" sz="2400" i="1" baseline="30000">
                <a:latin typeface="Candara" panose="020E0502030303020204" pitchFamily="34" charset="0"/>
              </a:rPr>
              <a:t>9</a:t>
            </a:r>
            <a:r>
              <a:rPr lang="es-ES_tradnl" altLang="en-US" sz="2400" i="1">
                <a:latin typeface="Candara" panose="020E0502030303020204" pitchFamily="34" charset="0"/>
              </a:rPr>
              <a:t>Por lo cual Dios también le exaltó hasta lo sumo, y le dio un nombre que es sobre todo nombre,</a:t>
            </a:r>
            <a:r>
              <a:rPr lang="es-ES_tradnl" altLang="en-US" sz="2400" i="1" baseline="30000">
                <a:latin typeface="Candara" panose="020E0502030303020204" pitchFamily="34" charset="0"/>
              </a:rPr>
              <a:t> 10</a:t>
            </a:r>
            <a:r>
              <a:rPr lang="es-ES_tradnl" altLang="en-US" sz="2400" i="1">
                <a:latin typeface="Candara" panose="020E0502030303020204" pitchFamily="34" charset="0"/>
              </a:rPr>
              <a:t>para que en el nombre de Jesús se doble toda rodilla de los que están en los cielos, y en la tierra, y debajo de la tierra (Filipenses 2:9-10).</a:t>
            </a:r>
          </a:p>
          <a:p>
            <a:pPr lvl="1">
              <a:lnSpc>
                <a:spcPct val="90000"/>
              </a:lnSpc>
            </a:pPr>
            <a:r>
              <a:rPr lang="es-ES_tradnl" altLang="en-US" sz="2400" i="1">
                <a:latin typeface="Candara" panose="020E0502030303020204" pitchFamily="34" charset="0"/>
              </a:rPr>
              <a:t>Para esto apareció el Hijo de Dios, para deshacer las obras del diablo (1ra Juan 3:8).</a:t>
            </a:r>
            <a:endParaRPr lang="es-PR" altLang="en-US" sz="2400" i="1">
              <a:solidFill>
                <a:srgbClr val="FF0000"/>
              </a:solidFill>
              <a:latin typeface="Candara" panose="020E0502030303020204" pitchFamily="34" charset="0"/>
            </a:endParaRPr>
          </a:p>
          <a:p>
            <a:pPr lvl="1">
              <a:lnSpc>
                <a:spcPct val="90000"/>
              </a:lnSpc>
            </a:pPr>
            <a:endParaRPr lang="es-PR" altLang="en-US" sz="2400" i="1">
              <a:solidFill>
                <a:srgbClr val="FF0000"/>
              </a:solidFill>
              <a:latin typeface="Candara" panose="020E0502030303020204" pitchFamily="34" charset="0"/>
            </a:endParaRPr>
          </a:p>
          <a:p>
            <a:pPr lvl="1">
              <a:lnSpc>
                <a:spcPct val="90000"/>
              </a:lnSpc>
            </a:pPr>
            <a:endParaRPr lang="es-PR" altLang="en-US" sz="2400" i="1">
              <a:solidFill>
                <a:srgbClr val="FF0000"/>
              </a:solidFill>
              <a:latin typeface="Candara" panose="020E0502030303020204" pitchFamily="34"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B3C2FA77-69E9-454C-994A-86A4B883CB87}"/>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37FAEE07-4C2C-42E7-BBB8-B0C9262A15DF}"/>
              </a:ext>
            </a:extLst>
          </p:cNvPr>
          <p:cNvSpPr>
            <a:spLocks noGrp="1"/>
          </p:cNvSpPr>
          <p:nvPr>
            <p:ph type="ftr" sz="quarter" idx="11"/>
          </p:nvPr>
        </p:nvSpPr>
        <p:spPr/>
        <p:txBody>
          <a:bodyPr/>
          <a:lstStyle/>
          <a:p>
            <a:r>
              <a:rPr lang="es-PR" altLang="en-US"/>
              <a:t>Iglesia Bíblica Bautista de Aguadilla</a:t>
            </a:r>
          </a:p>
        </p:txBody>
      </p:sp>
      <p:sp>
        <p:nvSpPr>
          <p:cNvPr id="71682" name="Rectangle 2">
            <a:extLst>
              <a:ext uri="{FF2B5EF4-FFF2-40B4-BE49-F238E27FC236}">
                <a16:creationId xmlns:a16="http://schemas.microsoft.com/office/drawing/2014/main" id="{0A6B912B-673F-4EB5-BB09-2DCD73F80E73}"/>
              </a:ext>
            </a:extLst>
          </p:cNvPr>
          <p:cNvSpPr>
            <a:spLocks noGrp="1" noChangeArrowheads="1"/>
          </p:cNvSpPr>
          <p:nvPr>
            <p:ph type="title"/>
          </p:nvPr>
        </p:nvSpPr>
        <p:spPr/>
        <p:txBody>
          <a:bodyPr/>
          <a:lstStyle/>
          <a:p>
            <a:r>
              <a:rPr lang="es-PR" altLang="en-US">
                <a:latin typeface="Candara" panose="020E0502030303020204" pitchFamily="34" charset="0"/>
              </a:rPr>
              <a:t>El Culto a María</a:t>
            </a:r>
          </a:p>
        </p:txBody>
      </p:sp>
      <p:sp>
        <p:nvSpPr>
          <p:cNvPr id="71683" name="Rectangle 3">
            <a:extLst>
              <a:ext uri="{FF2B5EF4-FFF2-40B4-BE49-F238E27FC236}">
                <a16:creationId xmlns:a16="http://schemas.microsoft.com/office/drawing/2014/main" id="{5E83E5C6-2922-4141-A2BF-C4FCB2CD1915}"/>
              </a:ext>
            </a:extLst>
          </p:cNvPr>
          <p:cNvSpPr>
            <a:spLocks noGrp="1" noChangeArrowheads="1"/>
          </p:cNvSpPr>
          <p:nvPr>
            <p:ph type="body" idx="1"/>
          </p:nvPr>
        </p:nvSpPr>
        <p:spPr/>
        <p:txBody>
          <a:bodyPr/>
          <a:lstStyle/>
          <a:p>
            <a:pPr>
              <a:lnSpc>
                <a:spcPct val="90000"/>
              </a:lnSpc>
            </a:pPr>
            <a:r>
              <a:rPr lang="es-PR" altLang="en-US" sz="2800" i="1">
                <a:latin typeface="Candara" panose="020E0502030303020204" pitchFamily="34" charset="0"/>
              </a:rPr>
              <a:t>“María está tan perfectamente unida con el Espíritu Santo que éste sólo actúa a través de su esposa (María)… toda nuestra vida, cada pensamiento, palabra y obra está en sus manos, en cada momento. Ella misma debe instruir, guiar y transformar a cada uno de nosotros a Ella, para no nosotros, sino Ella viva en nosotros, así como Jesús vive en Ella, y el Padre en el Hijo”.</a:t>
            </a:r>
          </a:p>
        </p:txBody>
      </p:sp>
      <p:sp>
        <p:nvSpPr>
          <p:cNvPr id="71685" name="Text Box 5">
            <a:extLst>
              <a:ext uri="{FF2B5EF4-FFF2-40B4-BE49-F238E27FC236}">
                <a16:creationId xmlns:a16="http://schemas.microsoft.com/office/drawing/2014/main" id="{1736E040-60CA-4D9B-9595-4581A01C4427}"/>
              </a:ext>
            </a:extLst>
          </p:cNvPr>
          <p:cNvSpPr txBox="1">
            <a:spLocks noChangeArrowheads="1"/>
          </p:cNvSpPr>
          <p:nvPr/>
        </p:nvSpPr>
        <p:spPr bwMode="auto">
          <a:xfrm>
            <a:off x="5486400" y="5257800"/>
            <a:ext cx="2438400" cy="111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80000"/>
              </a:lnSpc>
              <a:spcBef>
                <a:spcPct val="20000"/>
              </a:spcBef>
              <a:buClr>
                <a:schemeClr val="hlink"/>
              </a:buClr>
              <a:buFont typeface="Wingdings" panose="05000000000000000000" pitchFamily="2" charset="2"/>
              <a:buChar char="§"/>
            </a:pPr>
            <a:r>
              <a:rPr lang="es-PR" altLang="en-US" sz="1600" i="1">
                <a:effectLst>
                  <a:outerShdw blurRad="38100" dist="38100" dir="2700000" algn="tl">
                    <a:srgbClr val="C0C0C0"/>
                  </a:outerShdw>
                </a:effectLst>
                <a:latin typeface="Arial" panose="020B0604020202020204" pitchFamily="34" charset="0"/>
              </a:rPr>
              <a:t>Soul Magazine, </a:t>
            </a:r>
            <a:r>
              <a:rPr lang="es-PR" altLang="en-US" sz="1600">
                <a:effectLst>
                  <a:outerShdw blurRad="38100" dist="38100" dir="2700000" algn="tl">
                    <a:srgbClr val="C0C0C0"/>
                  </a:outerShdw>
                </a:effectLst>
                <a:latin typeface="Arial" panose="020B0604020202020204" pitchFamily="34" charset="0"/>
              </a:rPr>
              <a:t>Official publication of the Blue Army of Our Lady of Fatima in the U.S.</a:t>
            </a:r>
            <a:endParaRPr lang="es-PR" altLang="en-US" sz="1600" i="1">
              <a:effectLst>
                <a:outerShdw blurRad="38100" dist="38100" dir="2700000" algn="tl">
                  <a:srgbClr val="C0C0C0"/>
                </a:outerShdw>
              </a:effectLst>
              <a:latin typeface="Arial" panose="020B0604020202020204" pitchFamily="34" charset="0"/>
            </a:endParaRPr>
          </a:p>
          <a:p>
            <a:endParaRPr lang="es-PR" altLang="en-US" sz="1600">
              <a:latin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5E98CB9-9AD2-4D2D-ADCC-FFFA2D31D775}"/>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2E070146-15F0-42BD-944B-03D9EE171055}"/>
              </a:ext>
            </a:extLst>
          </p:cNvPr>
          <p:cNvSpPr>
            <a:spLocks noGrp="1"/>
          </p:cNvSpPr>
          <p:nvPr>
            <p:ph type="ftr" sz="quarter" idx="11"/>
          </p:nvPr>
        </p:nvSpPr>
        <p:spPr/>
        <p:txBody>
          <a:bodyPr/>
          <a:lstStyle/>
          <a:p>
            <a:r>
              <a:rPr lang="es-PR" altLang="en-US"/>
              <a:t>Iglesia Bíblica Bautista de Aguadilla</a:t>
            </a:r>
          </a:p>
        </p:txBody>
      </p:sp>
      <p:pic>
        <p:nvPicPr>
          <p:cNvPr id="154630" name="Picture 6" descr="pope_in_coin">
            <a:extLst>
              <a:ext uri="{FF2B5EF4-FFF2-40B4-BE49-F238E27FC236}">
                <a16:creationId xmlns:a16="http://schemas.microsoft.com/office/drawing/2014/main" id="{F422D361-E41B-46FC-BE81-F45AE608B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34200" y="0"/>
            <a:ext cx="2209800" cy="2209800"/>
          </a:xfrm>
          <a:prstGeom prst="rect">
            <a:avLst/>
          </a:prstGeom>
          <a:noFill/>
          <a:extLst>
            <a:ext uri="{909E8E84-426E-40DD-AFC4-6F175D3DCCD1}">
              <a14:hiddenFill xmlns:a14="http://schemas.microsoft.com/office/drawing/2010/main">
                <a:solidFill>
                  <a:srgbClr val="FFFFFF"/>
                </a:solidFill>
              </a14:hiddenFill>
            </a:ext>
          </a:extLst>
        </p:spPr>
      </p:pic>
      <p:sp>
        <p:nvSpPr>
          <p:cNvPr id="154626" name="Rectangle 2">
            <a:extLst>
              <a:ext uri="{FF2B5EF4-FFF2-40B4-BE49-F238E27FC236}">
                <a16:creationId xmlns:a16="http://schemas.microsoft.com/office/drawing/2014/main" id="{B897D60A-C6B7-457B-8AE8-AE6F3E24EB2A}"/>
              </a:ext>
            </a:extLst>
          </p:cNvPr>
          <p:cNvSpPr>
            <a:spLocks noGrp="1" noChangeArrowheads="1"/>
          </p:cNvSpPr>
          <p:nvPr>
            <p:ph type="title"/>
          </p:nvPr>
        </p:nvSpPr>
        <p:spPr/>
        <p:txBody>
          <a:bodyPr/>
          <a:lstStyle/>
          <a:p>
            <a:r>
              <a:rPr lang="es-PR" altLang="en-US">
                <a:latin typeface="Candara" panose="020E0502030303020204" pitchFamily="34" charset="0"/>
              </a:rPr>
              <a:t>El Culto a María</a:t>
            </a:r>
          </a:p>
        </p:txBody>
      </p:sp>
      <p:sp>
        <p:nvSpPr>
          <p:cNvPr id="154627" name="Rectangle 3">
            <a:extLst>
              <a:ext uri="{FF2B5EF4-FFF2-40B4-BE49-F238E27FC236}">
                <a16:creationId xmlns:a16="http://schemas.microsoft.com/office/drawing/2014/main" id="{E43F1D1F-001E-4064-BA1B-3E6E331F4AE2}"/>
              </a:ext>
            </a:extLst>
          </p:cNvPr>
          <p:cNvSpPr>
            <a:spLocks noGrp="1" noChangeArrowheads="1"/>
          </p:cNvSpPr>
          <p:nvPr>
            <p:ph type="body" idx="1"/>
          </p:nvPr>
        </p:nvSpPr>
        <p:spPr>
          <a:xfrm>
            <a:off x="838200" y="1752600"/>
            <a:ext cx="8007350" cy="4191000"/>
          </a:xfrm>
        </p:spPr>
        <p:txBody>
          <a:bodyPr/>
          <a:lstStyle/>
          <a:p>
            <a:pPr>
              <a:lnSpc>
                <a:spcPct val="90000"/>
              </a:lnSpc>
            </a:pPr>
            <a:r>
              <a:rPr lang="es-PR" altLang="en-US" sz="2800" dirty="0">
                <a:latin typeface="Candara" panose="020E0502030303020204" pitchFamily="34" charset="0"/>
              </a:rPr>
              <a:t>¿Estará vigente el culto a María hoy, o es cosa de papas de la antigüedad?</a:t>
            </a:r>
            <a:endParaRPr lang="es-PR" altLang="en-US" sz="2400" i="1" dirty="0">
              <a:latin typeface="Candara" panose="020E0502030303020204" pitchFamily="34" charset="0"/>
            </a:endParaRPr>
          </a:p>
          <a:p>
            <a:pPr lvl="1">
              <a:lnSpc>
                <a:spcPct val="90000"/>
              </a:lnSpc>
            </a:pPr>
            <a:r>
              <a:rPr lang="es-PR" altLang="en-US" sz="2000" i="1" dirty="0">
                <a:latin typeface="Candara" panose="020E0502030303020204" pitchFamily="34" charset="0"/>
              </a:rPr>
              <a:t>“Mary </a:t>
            </a:r>
            <a:r>
              <a:rPr lang="es-PR" altLang="en-US" sz="2000" i="1" dirty="0" err="1">
                <a:latin typeface="Candara" panose="020E0502030303020204" pitchFamily="34" charset="0"/>
              </a:rPr>
              <a:t>is</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new Eve, placed </a:t>
            </a:r>
            <a:r>
              <a:rPr lang="es-PR" altLang="en-US" sz="2000" i="1" dirty="0" err="1">
                <a:latin typeface="Candara" panose="020E0502030303020204" pitchFamily="34" charset="0"/>
              </a:rPr>
              <a:t>by</a:t>
            </a:r>
            <a:r>
              <a:rPr lang="es-PR" altLang="en-US" sz="2000" i="1" dirty="0">
                <a:latin typeface="Candara" panose="020E0502030303020204" pitchFamily="34" charset="0"/>
              </a:rPr>
              <a:t> </a:t>
            </a:r>
            <a:r>
              <a:rPr lang="es-PR" altLang="en-US" sz="2000" i="1" dirty="0" err="1">
                <a:latin typeface="Candara" panose="020E0502030303020204" pitchFamily="34" charset="0"/>
              </a:rPr>
              <a:t>God</a:t>
            </a:r>
            <a:r>
              <a:rPr lang="es-PR" altLang="en-US" sz="2000" i="1" dirty="0">
                <a:latin typeface="Candara" panose="020E0502030303020204" pitchFamily="34" charset="0"/>
              </a:rPr>
              <a:t> in </a:t>
            </a:r>
            <a:r>
              <a:rPr lang="es-PR" altLang="en-US" sz="2000" i="1" dirty="0" err="1">
                <a:latin typeface="Candara" panose="020E0502030303020204" pitchFamily="34" charset="0"/>
              </a:rPr>
              <a:t>relation</a:t>
            </a:r>
            <a:r>
              <a:rPr lang="es-PR" altLang="en-US" sz="2000" i="1" dirty="0">
                <a:latin typeface="Candara" panose="020E0502030303020204" pitchFamily="34" charset="0"/>
              </a:rPr>
              <a:t> </a:t>
            </a:r>
            <a:r>
              <a:rPr lang="es-PR" altLang="en-US" sz="2000" i="1" dirty="0" err="1">
                <a:latin typeface="Candara" panose="020E0502030303020204" pitchFamily="34" charset="0"/>
              </a:rPr>
              <a:t>to</a:t>
            </a:r>
            <a:r>
              <a:rPr lang="es-PR" altLang="en-US" sz="2000" i="1" dirty="0">
                <a:latin typeface="Candara" panose="020E0502030303020204" pitchFamily="34" charset="0"/>
              </a:rPr>
              <a:t> </a:t>
            </a:r>
            <a:r>
              <a:rPr lang="es-PR" altLang="en-US" sz="2000" i="1" dirty="0" err="1">
                <a:latin typeface="Candara" panose="020E0502030303020204" pitchFamily="34" charset="0"/>
              </a:rPr>
              <a:t>Christ</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new Adam, </a:t>
            </a:r>
            <a:r>
              <a:rPr lang="es-PR" altLang="en-US" sz="2000" i="1" dirty="0" err="1">
                <a:latin typeface="Candara" panose="020E0502030303020204" pitchFamily="34" charset="0"/>
              </a:rPr>
              <a:t>beginning</a:t>
            </a:r>
            <a:r>
              <a:rPr lang="es-PR" altLang="en-US" sz="2000" i="1" dirty="0">
                <a:latin typeface="Candara" panose="020E0502030303020204" pitchFamily="34" charset="0"/>
              </a:rPr>
              <a:t> </a:t>
            </a:r>
            <a:r>
              <a:rPr lang="es-PR" altLang="en-US" sz="2000" i="1" dirty="0" err="1">
                <a:latin typeface="Candara" panose="020E0502030303020204" pitchFamily="34" charset="0"/>
              </a:rPr>
              <a:t>with</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Annunciation</a:t>
            </a:r>
            <a:r>
              <a:rPr lang="es-PR" altLang="en-US" sz="2000" i="1" dirty="0">
                <a:latin typeface="Candara" panose="020E0502030303020204" pitchFamily="34" charset="0"/>
              </a:rPr>
              <a:t>, </a:t>
            </a:r>
            <a:r>
              <a:rPr lang="es-PR" altLang="en-US" sz="2000" i="1" dirty="0" err="1">
                <a:latin typeface="Candara" panose="020E0502030303020204" pitchFamily="34" charset="0"/>
              </a:rPr>
              <a:t>through</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night</a:t>
            </a:r>
            <a:r>
              <a:rPr lang="es-PR" altLang="en-US" sz="2000" i="1" dirty="0">
                <a:latin typeface="Candara" panose="020E0502030303020204" pitchFamily="34" charset="0"/>
              </a:rPr>
              <a:t> </a:t>
            </a:r>
            <a:r>
              <a:rPr lang="es-PR" altLang="en-US" sz="2000" i="1" dirty="0" err="1">
                <a:latin typeface="Candara" panose="020E0502030303020204" pitchFamily="34" charset="0"/>
              </a:rPr>
              <a:t>of</a:t>
            </a:r>
            <a:r>
              <a:rPr lang="es-PR" altLang="en-US" sz="2000" i="1" dirty="0">
                <a:latin typeface="Candara" panose="020E0502030303020204" pitchFamily="34" charset="0"/>
              </a:rPr>
              <a:t> </a:t>
            </a:r>
            <a:r>
              <a:rPr lang="es-PR" altLang="en-US" sz="2000" i="1" dirty="0" err="1">
                <a:latin typeface="Candara" panose="020E0502030303020204" pitchFamily="34" charset="0"/>
              </a:rPr>
              <a:t>his</a:t>
            </a:r>
            <a:r>
              <a:rPr lang="es-PR" altLang="en-US" sz="2000" i="1" dirty="0">
                <a:latin typeface="Candara" panose="020E0502030303020204" pitchFamily="34" charset="0"/>
              </a:rPr>
              <a:t> </a:t>
            </a:r>
            <a:r>
              <a:rPr lang="es-PR" altLang="en-US" sz="2000" i="1" dirty="0" err="1">
                <a:latin typeface="Candara" panose="020E0502030303020204" pitchFamily="34" charset="0"/>
              </a:rPr>
              <a:t>birth</a:t>
            </a:r>
            <a:r>
              <a:rPr lang="es-PR" altLang="en-US" sz="2000" i="1" dirty="0">
                <a:latin typeface="Candara" panose="020E0502030303020204" pitchFamily="34" charset="0"/>
              </a:rPr>
              <a:t> in </a:t>
            </a:r>
            <a:r>
              <a:rPr lang="es-PR" altLang="en-US" sz="2000" i="1" dirty="0" err="1">
                <a:latin typeface="Candara" panose="020E0502030303020204" pitchFamily="34" charset="0"/>
              </a:rPr>
              <a:t>Bethlehem</a:t>
            </a:r>
            <a:r>
              <a:rPr lang="es-PR" altLang="en-US" sz="2000" i="1" dirty="0">
                <a:latin typeface="Candara" panose="020E0502030303020204" pitchFamily="34" charset="0"/>
              </a:rPr>
              <a:t>, </a:t>
            </a:r>
            <a:r>
              <a:rPr lang="es-PR" altLang="en-US" sz="2000" i="1" dirty="0" err="1">
                <a:latin typeface="Candara" panose="020E0502030303020204" pitchFamily="34" charset="0"/>
              </a:rPr>
              <a:t>through</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wedding</a:t>
            </a:r>
            <a:r>
              <a:rPr lang="es-PR" altLang="en-US" sz="2000" i="1" dirty="0">
                <a:latin typeface="Candara" panose="020E0502030303020204" pitchFamily="34" charset="0"/>
              </a:rPr>
              <a:t> </a:t>
            </a:r>
            <a:r>
              <a:rPr lang="es-PR" altLang="en-US" sz="2000" i="1" dirty="0" err="1">
                <a:latin typeface="Candara" panose="020E0502030303020204" pitchFamily="34" charset="0"/>
              </a:rPr>
              <a:t>feast</a:t>
            </a:r>
            <a:r>
              <a:rPr lang="es-PR" altLang="en-US" sz="2000" i="1" dirty="0">
                <a:latin typeface="Candara" panose="020E0502030303020204" pitchFamily="34" charset="0"/>
              </a:rPr>
              <a:t> at Cana </a:t>
            </a:r>
            <a:r>
              <a:rPr lang="es-PR" altLang="en-US" sz="2000" i="1" dirty="0" err="1">
                <a:latin typeface="Candara" panose="020E0502030303020204" pitchFamily="34" charset="0"/>
              </a:rPr>
              <a:t>of</a:t>
            </a:r>
            <a:r>
              <a:rPr lang="es-PR" altLang="en-US" sz="2000" i="1" dirty="0">
                <a:latin typeface="Candara" panose="020E0502030303020204" pitchFamily="34" charset="0"/>
              </a:rPr>
              <a:t> </a:t>
            </a:r>
            <a:r>
              <a:rPr lang="es-PR" altLang="en-US" sz="2000" i="1" dirty="0" err="1">
                <a:latin typeface="Candara" panose="020E0502030303020204" pitchFamily="34" charset="0"/>
              </a:rPr>
              <a:t>Galilee</a:t>
            </a:r>
            <a:r>
              <a:rPr lang="es-PR" altLang="en-US" sz="2000" i="1" dirty="0">
                <a:latin typeface="Candara" panose="020E0502030303020204" pitchFamily="34" charset="0"/>
              </a:rPr>
              <a:t>, </a:t>
            </a:r>
            <a:r>
              <a:rPr lang="es-PR" altLang="en-US" sz="2000" i="1" dirty="0" err="1">
                <a:latin typeface="Candara" panose="020E0502030303020204" pitchFamily="34" charset="0"/>
              </a:rPr>
              <a:t>through</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Cross </a:t>
            </a:r>
            <a:r>
              <a:rPr lang="es-PR" altLang="en-US" sz="2000" i="1" dirty="0" err="1">
                <a:latin typeface="Candara" panose="020E0502030303020204" pitchFamily="34" charset="0"/>
              </a:rPr>
              <a:t>of</a:t>
            </a:r>
            <a:r>
              <a:rPr lang="es-PR" altLang="en-US" sz="2000" i="1" dirty="0">
                <a:latin typeface="Candara" panose="020E0502030303020204" pitchFamily="34" charset="0"/>
              </a:rPr>
              <a:t> </a:t>
            </a:r>
            <a:r>
              <a:rPr lang="es-PR" altLang="en-US" sz="2000" i="1" dirty="0" err="1">
                <a:latin typeface="Candara" panose="020E0502030303020204" pitchFamily="34" charset="0"/>
              </a:rPr>
              <a:t>Calvary</a:t>
            </a:r>
            <a:r>
              <a:rPr lang="es-PR" altLang="en-US" sz="2000" i="1" dirty="0">
                <a:latin typeface="Candara" panose="020E0502030303020204" pitchFamily="34" charset="0"/>
              </a:rPr>
              <a:t>, and up </a:t>
            </a:r>
            <a:r>
              <a:rPr lang="es-PR" altLang="en-US" sz="2000" i="1" dirty="0" err="1">
                <a:latin typeface="Candara" panose="020E0502030303020204" pitchFamily="34" charset="0"/>
              </a:rPr>
              <a:t>to</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gift</a:t>
            </a:r>
            <a:r>
              <a:rPr lang="es-PR" altLang="en-US" sz="2000" i="1" dirty="0">
                <a:latin typeface="Candara" panose="020E0502030303020204" pitchFamily="34" charset="0"/>
              </a:rPr>
              <a:t> </a:t>
            </a:r>
            <a:r>
              <a:rPr lang="es-PR" altLang="en-US" sz="2000" i="1" dirty="0" err="1">
                <a:latin typeface="Candara" panose="020E0502030303020204" pitchFamily="34" charset="0"/>
              </a:rPr>
              <a:t>of</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Holy</a:t>
            </a:r>
            <a:r>
              <a:rPr lang="es-PR" altLang="en-US" sz="2000" i="1" dirty="0">
                <a:latin typeface="Candara" panose="020E0502030303020204" pitchFamily="34" charset="0"/>
              </a:rPr>
              <a:t> </a:t>
            </a:r>
            <a:r>
              <a:rPr lang="es-PR" altLang="en-US" sz="2000" i="1" dirty="0" err="1">
                <a:latin typeface="Candara" panose="020E0502030303020204" pitchFamily="34" charset="0"/>
              </a:rPr>
              <a:t>Spirit</a:t>
            </a:r>
            <a:r>
              <a:rPr lang="es-PR" altLang="en-US" sz="2000" i="1" dirty="0">
                <a:latin typeface="Candara" panose="020E0502030303020204" pitchFamily="34" charset="0"/>
              </a:rPr>
              <a:t> at </a:t>
            </a:r>
            <a:r>
              <a:rPr lang="es-PR" altLang="en-US" sz="2000" i="1" dirty="0" err="1">
                <a:latin typeface="Candara" panose="020E0502030303020204" pitchFamily="34" charset="0"/>
              </a:rPr>
              <a:t>Pentecost</a:t>
            </a:r>
            <a:r>
              <a:rPr lang="es-PR" altLang="en-US" sz="2000" i="1" dirty="0">
                <a:latin typeface="Candara" panose="020E0502030303020204" pitchFamily="34" charset="0"/>
              </a:rPr>
              <a:t>. The </a:t>
            </a:r>
            <a:r>
              <a:rPr lang="es-PR" altLang="en-US" sz="2000" i="1" dirty="0" err="1">
                <a:latin typeface="Candara" panose="020E0502030303020204" pitchFamily="34" charset="0"/>
              </a:rPr>
              <a:t>Mother</a:t>
            </a:r>
            <a:r>
              <a:rPr lang="es-PR" altLang="en-US" sz="2000" i="1" dirty="0">
                <a:latin typeface="Candara" panose="020E0502030303020204" pitchFamily="34" charset="0"/>
              </a:rPr>
              <a:t> </a:t>
            </a:r>
            <a:r>
              <a:rPr lang="es-PR" altLang="en-US" sz="2000" i="1" dirty="0" err="1">
                <a:latin typeface="Candara" panose="020E0502030303020204" pitchFamily="34" charset="0"/>
              </a:rPr>
              <a:t>of</a:t>
            </a:r>
            <a:r>
              <a:rPr lang="es-PR" altLang="en-US" sz="2000" i="1" dirty="0">
                <a:latin typeface="Candara" panose="020E0502030303020204" pitchFamily="34" charset="0"/>
              </a:rPr>
              <a:t> </a:t>
            </a:r>
            <a:r>
              <a:rPr lang="es-PR" altLang="en-US" sz="2000" i="1" dirty="0" err="1">
                <a:latin typeface="Candara" panose="020E0502030303020204" pitchFamily="34" charset="0"/>
              </a:rPr>
              <a:t>Christ</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Redeemer</a:t>
            </a:r>
            <a:r>
              <a:rPr lang="es-PR" altLang="en-US" sz="2000" i="1" dirty="0">
                <a:latin typeface="Candara" panose="020E0502030303020204" pitchFamily="34" charset="0"/>
              </a:rPr>
              <a:t> </a:t>
            </a:r>
            <a:r>
              <a:rPr lang="es-PR" altLang="en-US" sz="2000" i="1" dirty="0" err="1">
                <a:latin typeface="Candara" panose="020E0502030303020204" pitchFamily="34" charset="0"/>
              </a:rPr>
              <a:t>is</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Mother</a:t>
            </a:r>
            <a:r>
              <a:rPr lang="es-PR" altLang="en-US" sz="2000" i="1" dirty="0">
                <a:latin typeface="Candara" panose="020E0502030303020204" pitchFamily="34" charset="0"/>
              </a:rPr>
              <a:t> </a:t>
            </a:r>
            <a:r>
              <a:rPr lang="es-PR" altLang="en-US" sz="2000" i="1" dirty="0" err="1">
                <a:latin typeface="Candara" panose="020E0502030303020204" pitchFamily="34" charset="0"/>
              </a:rPr>
              <a:t>of</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Church</a:t>
            </a:r>
            <a:r>
              <a:rPr lang="es-PR" altLang="en-US" sz="2000" i="1" dirty="0">
                <a:latin typeface="Candara" panose="020E0502030303020204" pitchFamily="34" charset="0"/>
              </a:rPr>
              <a:t>. </a:t>
            </a:r>
            <a:endParaRPr lang="es-PR" altLang="en-US" sz="2000" b="1" i="1" dirty="0">
              <a:latin typeface="Candara" panose="020E0502030303020204" pitchFamily="34" charset="0"/>
            </a:endParaRPr>
          </a:p>
          <a:p>
            <a:pPr lvl="1">
              <a:lnSpc>
                <a:spcPct val="90000"/>
              </a:lnSpc>
            </a:pPr>
            <a:r>
              <a:rPr lang="es-PR" altLang="en-US" sz="2000" b="1" i="1" dirty="0">
                <a:latin typeface="Candara" panose="020E0502030303020204" pitchFamily="34" charset="0"/>
              </a:rPr>
              <a:t>...</a:t>
            </a:r>
            <a:r>
              <a:rPr lang="es-PR" altLang="en-US" sz="2000" i="1" dirty="0">
                <a:latin typeface="Candara" panose="020E0502030303020204" pitchFamily="34" charset="0"/>
              </a:rPr>
              <a:t>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Mother</a:t>
            </a:r>
            <a:r>
              <a:rPr lang="es-PR" altLang="en-US" sz="2000" i="1" dirty="0">
                <a:latin typeface="Candara" panose="020E0502030303020204" pitchFamily="34" charset="0"/>
              </a:rPr>
              <a:t> </a:t>
            </a:r>
            <a:r>
              <a:rPr lang="es-PR" altLang="en-US" sz="2000" i="1" dirty="0" err="1">
                <a:latin typeface="Candara" panose="020E0502030303020204" pitchFamily="34" charset="0"/>
              </a:rPr>
              <a:t>of</a:t>
            </a:r>
            <a:r>
              <a:rPr lang="es-PR" altLang="en-US" sz="2000" i="1" dirty="0">
                <a:latin typeface="Candara" panose="020E0502030303020204" pitchFamily="34" charset="0"/>
              </a:rPr>
              <a:t> </a:t>
            </a:r>
            <a:r>
              <a:rPr lang="es-PR" altLang="en-US" sz="2000" i="1" dirty="0" err="1">
                <a:latin typeface="Candara" panose="020E0502030303020204" pitchFamily="34" charset="0"/>
              </a:rPr>
              <a:t>God</a:t>
            </a:r>
            <a:r>
              <a:rPr lang="es-PR" altLang="en-US" sz="2000" i="1" dirty="0">
                <a:latin typeface="Candara" panose="020E0502030303020204" pitchFamily="34" charset="0"/>
              </a:rPr>
              <a:t> shares in a </a:t>
            </a:r>
            <a:r>
              <a:rPr lang="es-PR" altLang="en-US" sz="2000" i="1" dirty="0" err="1">
                <a:latin typeface="Candara" panose="020E0502030303020204" pitchFamily="34" charset="0"/>
              </a:rPr>
              <a:t>unique</a:t>
            </a:r>
            <a:r>
              <a:rPr lang="es-PR" altLang="en-US" sz="2000" i="1" dirty="0">
                <a:latin typeface="Candara" panose="020E0502030303020204" pitchFamily="34" charset="0"/>
              </a:rPr>
              <a:t> </a:t>
            </a:r>
            <a:r>
              <a:rPr lang="es-PR" altLang="en-US" sz="2000" i="1" dirty="0" err="1">
                <a:latin typeface="Candara" panose="020E0502030303020204" pitchFamily="34" charset="0"/>
              </a:rPr>
              <a:t>way</a:t>
            </a:r>
            <a:r>
              <a:rPr lang="es-PR" altLang="en-US" sz="2000" i="1" dirty="0">
                <a:latin typeface="Candara" panose="020E0502030303020204" pitchFamily="34" charset="0"/>
              </a:rPr>
              <a:t> in </a:t>
            </a:r>
            <a:r>
              <a:rPr lang="es-PR" altLang="en-US" sz="2000" i="1" dirty="0" err="1">
                <a:latin typeface="Candara" panose="020E0502030303020204" pitchFamily="34" charset="0"/>
              </a:rPr>
              <a:t>the</a:t>
            </a:r>
            <a:r>
              <a:rPr lang="es-PR" altLang="en-US" sz="2000" i="1" dirty="0">
                <a:latin typeface="Candara" panose="020E0502030303020204" pitchFamily="34" charset="0"/>
              </a:rPr>
              <a:t> </a:t>
            </a:r>
            <a:r>
              <a:rPr lang="es-PR" altLang="en-US" sz="2000" i="1" dirty="0" err="1">
                <a:latin typeface="Candara" panose="020E0502030303020204" pitchFamily="34" charset="0"/>
              </a:rPr>
              <a:t>Resurrection</a:t>
            </a:r>
            <a:r>
              <a:rPr lang="es-PR" altLang="en-US" sz="2000" i="1" dirty="0">
                <a:latin typeface="Candara" panose="020E0502030303020204" pitchFamily="34" charset="0"/>
              </a:rPr>
              <a:t> and in </a:t>
            </a:r>
            <a:r>
              <a:rPr lang="es-PR" altLang="en-US" sz="2000" i="1" dirty="0" err="1">
                <a:latin typeface="Candara" panose="020E0502030303020204" pitchFamily="34" charset="0"/>
              </a:rPr>
              <a:t>the</a:t>
            </a:r>
            <a:r>
              <a:rPr lang="es-PR" altLang="en-US" sz="2000" i="1" dirty="0">
                <a:latin typeface="Candara" panose="020E0502030303020204" pitchFamily="34" charset="0"/>
              </a:rPr>
              <a:t> Glory </a:t>
            </a:r>
            <a:r>
              <a:rPr lang="es-PR" altLang="en-US" sz="2000" i="1" dirty="0" err="1">
                <a:latin typeface="Candara" panose="020E0502030303020204" pitchFamily="34" charset="0"/>
              </a:rPr>
              <a:t>of</a:t>
            </a:r>
            <a:r>
              <a:rPr lang="es-PR" altLang="en-US" sz="2000" i="1" dirty="0">
                <a:latin typeface="Candara" panose="020E0502030303020204" pitchFamily="34" charset="0"/>
              </a:rPr>
              <a:t> </a:t>
            </a:r>
            <a:r>
              <a:rPr lang="es-PR" altLang="en-US" sz="2000" i="1" dirty="0" err="1">
                <a:latin typeface="Candara" panose="020E0502030303020204" pitchFamily="34" charset="0"/>
              </a:rPr>
              <a:t>her</a:t>
            </a:r>
            <a:r>
              <a:rPr lang="es-PR" altLang="en-US" sz="2000" i="1" dirty="0">
                <a:latin typeface="Candara" panose="020E0502030303020204" pitchFamily="34" charset="0"/>
              </a:rPr>
              <a:t> </a:t>
            </a:r>
            <a:r>
              <a:rPr lang="es-PR" altLang="en-US" sz="2000" i="1" dirty="0" err="1">
                <a:latin typeface="Candara" panose="020E0502030303020204" pitchFamily="34" charset="0"/>
              </a:rPr>
              <a:t>own</a:t>
            </a:r>
            <a:r>
              <a:rPr lang="es-PR" altLang="en-US" sz="2000" i="1" dirty="0">
                <a:latin typeface="Candara" panose="020E0502030303020204" pitchFamily="34" charset="0"/>
              </a:rPr>
              <a:t> Son...“ [Juan Pablo II, Encíclica </a:t>
            </a:r>
            <a:r>
              <a:rPr lang="es-PR" altLang="en-US" sz="2000" i="1" dirty="0" err="1">
                <a:latin typeface="Candara" panose="020E0502030303020204" pitchFamily="34" charset="0"/>
              </a:rPr>
              <a:t>Redemptoris</a:t>
            </a:r>
            <a:r>
              <a:rPr lang="es-PR" altLang="en-US" sz="2000" i="1" dirty="0">
                <a:latin typeface="Candara" panose="020E0502030303020204" pitchFamily="34" charset="0"/>
              </a:rPr>
              <a:t> Mater (Marzo 25, 1987)]</a:t>
            </a:r>
            <a:r>
              <a:rPr lang="es-PR" altLang="en-US" sz="2000" dirty="0">
                <a:latin typeface="Candara" panose="020E0502030303020204" pitchFamily="34" charset="0"/>
              </a:rPr>
              <a:t>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5ED8DF2-36FE-4512-A0D4-C32986131256}"/>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F3F51696-539D-4CDF-8AA0-DEFF6027733C}"/>
              </a:ext>
            </a:extLst>
          </p:cNvPr>
          <p:cNvSpPr>
            <a:spLocks noGrp="1"/>
          </p:cNvSpPr>
          <p:nvPr>
            <p:ph type="ftr" sz="quarter" idx="11"/>
          </p:nvPr>
        </p:nvSpPr>
        <p:spPr/>
        <p:txBody>
          <a:bodyPr/>
          <a:lstStyle/>
          <a:p>
            <a:r>
              <a:rPr lang="es-PR" altLang="en-US"/>
              <a:t>Iglesia Bíblica Bautista de Aguadilla</a:t>
            </a:r>
          </a:p>
        </p:txBody>
      </p:sp>
      <p:sp>
        <p:nvSpPr>
          <p:cNvPr id="141314" name="Rectangle 2">
            <a:extLst>
              <a:ext uri="{FF2B5EF4-FFF2-40B4-BE49-F238E27FC236}">
                <a16:creationId xmlns:a16="http://schemas.microsoft.com/office/drawing/2014/main" id="{9E5D28A8-67AD-49CD-A81B-4E811743074E}"/>
              </a:ext>
            </a:extLst>
          </p:cNvPr>
          <p:cNvSpPr>
            <a:spLocks noGrp="1" noChangeArrowheads="1"/>
          </p:cNvSpPr>
          <p:nvPr>
            <p:ph type="title"/>
          </p:nvPr>
        </p:nvSpPr>
        <p:spPr/>
        <p:txBody>
          <a:bodyPr/>
          <a:lstStyle/>
          <a:p>
            <a:r>
              <a:rPr lang="es-PR" altLang="en-US">
                <a:latin typeface="Candara" panose="020E0502030303020204" pitchFamily="34" charset="0"/>
              </a:rPr>
              <a:t>El Culto a María</a:t>
            </a:r>
          </a:p>
        </p:txBody>
      </p:sp>
      <p:sp>
        <p:nvSpPr>
          <p:cNvPr id="141316" name="Rectangle 4">
            <a:extLst>
              <a:ext uri="{FF2B5EF4-FFF2-40B4-BE49-F238E27FC236}">
                <a16:creationId xmlns:a16="http://schemas.microsoft.com/office/drawing/2014/main" id="{2D48B50F-7A44-4D43-9918-1C532F5CE20E}"/>
              </a:ext>
            </a:extLst>
          </p:cNvPr>
          <p:cNvSpPr>
            <a:spLocks noGrp="1" noChangeArrowheads="1"/>
          </p:cNvSpPr>
          <p:nvPr>
            <p:ph type="body" idx="1"/>
          </p:nvPr>
        </p:nvSpPr>
        <p:spPr>
          <a:xfrm>
            <a:off x="609600" y="1981200"/>
            <a:ext cx="8007350" cy="4191000"/>
          </a:xfrm>
        </p:spPr>
        <p:txBody>
          <a:bodyPr/>
          <a:lstStyle/>
          <a:p>
            <a:r>
              <a:rPr lang="es-PR" altLang="en-US">
                <a:latin typeface="Candara" panose="020E0502030303020204" pitchFamily="34" charset="0"/>
              </a:rPr>
              <a:t>La Biblia dice:</a:t>
            </a:r>
          </a:p>
          <a:p>
            <a:pPr lvl="1"/>
            <a:r>
              <a:rPr lang="es-ES_tradnl" altLang="en-US" i="1" baseline="30000">
                <a:latin typeface="Candara" panose="020E0502030303020204" pitchFamily="34" charset="0"/>
              </a:rPr>
              <a:t>20</a:t>
            </a:r>
            <a:r>
              <a:rPr lang="es-ES_tradnl" altLang="en-US" i="1">
                <a:latin typeface="Candara" panose="020E0502030303020204" pitchFamily="34" charset="0"/>
              </a:rPr>
              <a:t>En aquel día vosotros conoceréis que yo estoy en mi Padre, y vosotros en mí, y yo en vosotros</a:t>
            </a:r>
            <a:r>
              <a:rPr lang="es-ES_tradnl" altLang="en-US">
                <a:latin typeface="Candara" panose="020E0502030303020204" pitchFamily="34" charset="0"/>
              </a:rPr>
              <a:t> (Juan 14:20).</a:t>
            </a:r>
            <a:endParaRPr lang="es-PR" altLang="en-US">
              <a:latin typeface="Candara" panose="020E0502030303020204" pitchFamily="34" charset="0"/>
            </a:endParaRPr>
          </a:p>
          <a:p>
            <a:pPr lvl="1"/>
            <a:r>
              <a:rPr lang="es-ES_tradnl" altLang="en-US" i="1" baseline="30000">
                <a:latin typeface="Candara" panose="020E0502030303020204" pitchFamily="34" charset="0"/>
              </a:rPr>
              <a:t>1</a:t>
            </a:r>
            <a:r>
              <a:rPr lang="es-ES_tradnl" altLang="en-US" i="1">
                <a:latin typeface="Candara" panose="020E0502030303020204" pitchFamily="34" charset="0"/>
              </a:rPr>
              <a:t>Ahora, pues, ninguna condenación hay para los que están en Cristo Jesús, los que no andan conforme a la carne, sino conforme al Espíritu</a:t>
            </a:r>
            <a:r>
              <a:rPr lang="es-ES_tradnl" altLang="en-US">
                <a:latin typeface="Candara" panose="020E0502030303020204" pitchFamily="34" charset="0"/>
              </a:rPr>
              <a:t> (Romanos 8:1).</a:t>
            </a:r>
            <a:r>
              <a:rPr lang="es-ES_tradnl" altLang="en-US" baseline="30000">
                <a:latin typeface="Candara" panose="020E0502030303020204" pitchFamily="34" charset="0"/>
              </a:rPr>
              <a:t> </a:t>
            </a:r>
            <a:endParaRPr lang="es-PR" altLang="en-US">
              <a:latin typeface="Candara" panose="020E0502030303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1748FB0-4D3C-42F9-BF16-88870682EEA8}"/>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0974BF59-C66A-4930-AEBD-907B63E53C3D}"/>
              </a:ext>
            </a:extLst>
          </p:cNvPr>
          <p:cNvSpPr>
            <a:spLocks noGrp="1"/>
          </p:cNvSpPr>
          <p:nvPr>
            <p:ph type="ftr" sz="quarter" idx="11"/>
          </p:nvPr>
        </p:nvSpPr>
        <p:spPr/>
        <p:txBody>
          <a:bodyPr/>
          <a:lstStyle/>
          <a:p>
            <a:r>
              <a:rPr lang="es-PR" altLang="en-US"/>
              <a:t>Iglesia Bíblica Bautista de Aguadilla</a:t>
            </a:r>
          </a:p>
        </p:txBody>
      </p:sp>
      <p:sp>
        <p:nvSpPr>
          <p:cNvPr id="161794" name="Rectangle 2">
            <a:extLst>
              <a:ext uri="{FF2B5EF4-FFF2-40B4-BE49-F238E27FC236}">
                <a16:creationId xmlns:a16="http://schemas.microsoft.com/office/drawing/2014/main" id="{DC5ED68C-16E0-4605-A854-5D13A5D8EC34}"/>
              </a:ext>
            </a:extLst>
          </p:cNvPr>
          <p:cNvSpPr>
            <a:spLocks noGrp="1" noChangeArrowheads="1"/>
          </p:cNvSpPr>
          <p:nvPr>
            <p:ph type="title"/>
          </p:nvPr>
        </p:nvSpPr>
        <p:spPr/>
        <p:txBody>
          <a:bodyPr/>
          <a:lstStyle/>
          <a:p>
            <a:r>
              <a:rPr lang="es-PR" altLang="en-US">
                <a:latin typeface="Candara" panose="020E0502030303020204" pitchFamily="34" charset="0"/>
              </a:rPr>
              <a:t>El Culto a María</a:t>
            </a:r>
          </a:p>
        </p:txBody>
      </p:sp>
      <p:sp>
        <p:nvSpPr>
          <p:cNvPr id="161795" name="Rectangle 3">
            <a:extLst>
              <a:ext uri="{FF2B5EF4-FFF2-40B4-BE49-F238E27FC236}">
                <a16:creationId xmlns:a16="http://schemas.microsoft.com/office/drawing/2014/main" id="{9CA70363-1122-4874-8B2C-928E26F9149D}"/>
              </a:ext>
            </a:extLst>
          </p:cNvPr>
          <p:cNvSpPr>
            <a:spLocks noGrp="1" noChangeArrowheads="1"/>
          </p:cNvSpPr>
          <p:nvPr>
            <p:ph type="body" idx="1"/>
          </p:nvPr>
        </p:nvSpPr>
        <p:spPr>
          <a:xfrm>
            <a:off x="838200" y="1981200"/>
            <a:ext cx="8007350" cy="4191000"/>
          </a:xfrm>
        </p:spPr>
        <p:txBody>
          <a:bodyPr/>
          <a:lstStyle/>
          <a:p>
            <a:pPr>
              <a:lnSpc>
                <a:spcPct val="90000"/>
              </a:lnSpc>
            </a:pPr>
            <a:r>
              <a:rPr lang="es-PR" altLang="en-US">
                <a:latin typeface="Candara" panose="020E0502030303020204" pitchFamily="34" charset="0"/>
              </a:rPr>
              <a:t>La Biblia dice:</a:t>
            </a:r>
          </a:p>
          <a:p>
            <a:pPr lvl="1">
              <a:lnSpc>
                <a:spcPct val="90000"/>
              </a:lnSpc>
            </a:pPr>
            <a:r>
              <a:rPr lang="es-ES_tradnl" altLang="en-US" i="1" baseline="30000">
                <a:latin typeface="Candara" panose="020E0502030303020204" pitchFamily="34" charset="0"/>
              </a:rPr>
              <a:t>10</a:t>
            </a:r>
            <a:r>
              <a:rPr lang="es-ES_tradnl" altLang="en-US" i="1">
                <a:latin typeface="Candara" panose="020E0502030303020204" pitchFamily="34" charset="0"/>
              </a:rPr>
              <a:t>Porque somos hechura suya, creados en Cristo Jesús para buenas obras, las cuales Dios preparó de antemano para que anduviésemos en ellas</a:t>
            </a:r>
            <a:r>
              <a:rPr lang="es-ES_tradnl" altLang="en-US">
                <a:latin typeface="Candara" panose="020E0502030303020204" pitchFamily="34" charset="0"/>
              </a:rPr>
              <a:t> (Efesios 2:10).</a:t>
            </a:r>
            <a:endParaRPr lang="es-ES_tradnl" altLang="en-US" b="1">
              <a:latin typeface="Candara" panose="020E0502030303020204" pitchFamily="34" charset="0"/>
            </a:endParaRPr>
          </a:p>
          <a:p>
            <a:pPr lvl="1">
              <a:lnSpc>
                <a:spcPct val="90000"/>
              </a:lnSpc>
            </a:pPr>
            <a:r>
              <a:rPr lang="es-ES_tradnl" altLang="en-US" i="1" baseline="30000">
                <a:latin typeface="Candara" panose="020E0502030303020204" pitchFamily="34" charset="0"/>
              </a:rPr>
              <a:t>20</a:t>
            </a:r>
            <a:r>
              <a:rPr lang="es-ES_tradnl" altLang="en-US" i="1">
                <a:latin typeface="Candara" panose="020E0502030303020204" pitchFamily="34" charset="0"/>
              </a:rPr>
              <a:t>Con Cristo estoy juntamente crucificado, y ya no vivo yo, mas vive Cristo en mí; y lo que ahora vivo en la carne, lo vivo en la fe del Hijo de Dios, el cual me amó y se entregó a sí mismo por mí</a:t>
            </a:r>
            <a:r>
              <a:rPr lang="es-ES_tradnl" altLang="en-US">
                <a:latin typeface="Candara" panose="020E0502030303020204" pitchFamily="34" charset="0"/>
              </a:rPr>
              <a:t> (Gálatas 2:20).</a:t>
            </a:r>
            <a:endParaRPr lang="es-PR" altLang="en-US">
              <a:latin typeface="Candara" panose="020E050203030302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C40D010-E449-4C2C-96B7-67CF1CE8F959}"/>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D088F797-C7CF-4A0D-88FC-D1086B532FB1}"/>
              </a:ext>
            </a:extLst>
          </p:cNvPr>
          <p:cNvSpPr>
            <a:spLocks noGrp="1"/>
          </p:cNvSpPr>
          <p:nvPr>
            <p:ph type="ftr" sz="quarter" idx="11"/>
          </p:nvPr>
        </p:nvSpPr>
        <p:spPr/>
        <p:txBody>
          <a:bodyPr/>
          <a:lstStyle/>
          <a:p>
            <a:r>
              <a:rPr lang="es-PR" altLang="en-US"/>
              <a:t>Iglesia Bíblica Bautista de Aguadilla</a:t>
            </a:r>
          </a:p>
        </p:txBody>
      </p:sp>
      <p:sp>
        <p:nvSpPr>
          <p:cNvPr id="160770" name="Rectangle 2">
            <a:extLst>
              <a:ext uri="{FF2B5EF4-FFF2-40B4-BE49-F238E27FC236}">
                <a16:creationId xmlns:a16="http://schemas.microsoft.com/office/drawing/2014/main" id="{3EB534FF-B5BA-4EB3-80CD-BCC16A162691}"/>
              </a:ext>
            </a:extLst>
          </p:cNvPr>
          <p:cNvSpPr>
            <a:spLocks noGrp="1" noChangeArrowheads="1"/>
          </p:cNvSpPr>
          <p:nvPr>
            <p:ph type="title"/>
          </p:nvPr>
        </p:nvSpPr>
        <p:spPr>
          <a:xfrm>
            <a:off x="1143000" y="609600"/>
            <a:ext cx="7793038" cy="700088"/>
          </a:xfrm>
        </p:spPr>
        <p:txBody>
          <a:bodyPr/>
          <a:lstStyle/>
          <a:p>
            <a:r>
              <a:rPr lang="es-PR" altLang="en-US" sz="3600" dirty="0">
                <a:latin typeface="Candara" panose="020E0502030303020204" pitchFamily="34" charset="0"/>
              </a:rPr>
              <a:t>¿Persevera la Iglesia Católica en la doctrina de Cristo?</a:t>
            </a:r>
          </a:p>
        </p:txBody>
      </p:sp>
      <p:sp>
        <p:nvSpPr>
          <p:cNvPr id="160771" name="Rectangle 3">
            <a:extLst>
              <a:ext uri="{FF2B5EF4-FFF2-40B4-BE49-F238E27FC236}">
                <a16:creationId xmlns:a16="http://schemas.microsoft.com/office/drawing/2014/main" id="{214A592E-E7FC-4BBB-A6F4-6191F075C779}"/>
              </a:ext>
            </a:extLst>
          </p:cNvPr>
          <p:cNvSpPr>
            <a:spLocks noGrp="1" noChangeArrowheads="1"/>
          </p:cNvSpPr>
          <p:nvPr>
            <p:ph type="body" idx="1"/>
          </p:nvPr>
        </p:nvSpPr>
        <p:spPr>
          <a:xfrm>
            <a:off x="1143000" y="2590800"/>
            <a:ext cx="7772400" cy="3814763"/>
          </a:xfrm>
        </p:spPr>
        <p:txBody>
          <a:bodyPr/>
          <a:lstStyle/>
          <a:p>
            <a:pPr>
              <a:lnSpc>
                <a:spcPct val="80000"/>
              </a:lnSpc>
            </a:pPr>
            <a:r>
              <a:rPr lang="es-ES_tradnl" altLang="en-US" sz="2800" i="1" baseline="30000">
                <a:latin typeface="Candara" panose="020E0502030303020204" pitchFamily="34" charset="0"/>
              </a:rPr>
              <a:t>8</a:t>
            </a:r>
            <a:r>
              <a:rPr lang="es-ES_tradnl" altLang="en-US" sz="2800" i="1">
                <a:latin typeface="Candara" panose="020E0502030303020204" pitchFamily="34" charset="0"/>
              </a:rPr>
              <a:t>Mirad por vosotros mismos, para que no perdáis el fruto de vuestro trabajo, sino que recibáis galardón completo.</a:t>
            </a:r>
            <a:r>
              <a:rPr lang="es-ES_tradnl" altLang="en-US" sz="2800" i="1" baseline="30000">
                <a:latin typeface="Candara" panose="020E0502030303020204" pitchFamily="34" charset="0"/>
              </a:rPr>
              <a:t> 9</a:t>
            </a:r>
            <a:r>
              <a:rPr lang="es-ES_tradnl" altLang="en-US" sz="2800" i="1">
                <a:latin typeface="Candara" panose="020E0502030303020204" pitchFamily="34" charset="0"/>
              </a:rPr>
              <a:t>Cualquiera que se extravía, y no persevera en la doctrina de Cristo, no tiene a Dios; el que persevera en la doctrina de Cristo, ése sí tiene al Padre y al Hijo.</a:t>
            </a:r>
            <a:r>
              <a:rPr lang="es-ES_tradnl" altLang="en-US" sz="2800" i="1" baseline="30000">
                <a:latin typeface="Candara" panose="020E0502030303020204" pitchFamily="34" charset="0"/>
              </a:rPr>
              <a:t> 10</a:t>
            </a:r>
            <a:r>
              <a:rPr lang="es-ES_tradnl" altLang="en-US" sz="2800" i="1">
                <a:latin typeface="Candara" panose="020E0502030303020204" pitchFamily="34" charset="0"/>
              </a:rPr>
              <a:t>Si alguno viene a vosotros, y no trae esta doctrina, no lo recibáis en casa, ni le digáis: ¡Bienvenido!</a:t>
            </a:r>
            <a:r>
              <a:rPr lang="es-ES_tradnl" altLang="en-US" sz="2800" i="1" baseline="30000">
                <a:latin typeface="Candara" panose="020E0502030303020204" pitchFamily="34" charset="0"/>
              </a:rPr>
              <a:t> 11</a:t>
            </a:r>
            <a:r>
              <a:rPr lang="es-ES_tradnl" altLang="en-US" sz="2800" i="1">
                <a:latin typeface="Candara" panose="020E0502030303020204" pitchFamily="34" charset="0"/>
              </a:rPr>
              <a:t>Porque el que le dice: ¡Bienvenido! participa en sus malas obras</a:t>
            </a:r>
            <a:r>
              <a:rPr lang="es-ES_tradnl" altLang="en-US" sz="2800">
                <a:latin typeface="Candara" panose="020E0502030303020204" pitchFamily="34" charset="0"/>
              </a:rPr>
              <a:t> (2da Juan 8-11).</a:t>
            </a:r>
            <a:endParaRPr lang="es-ES_tradnl" altLang="en-US" sz="2800" b="1">
              <a:latin typeface="Candara" panose="020E0502030303020204" pitchFamily="34" charset="0"/>
            </a:endParaRPr>
          </a:p>
        </p:txBody>
      </p:sp>
      <p:sp>
        <p:nvSpPr>
          <p:cNvPr id="160772" name="Text Box 4">
            <a:extLst>
              <a:ext uri="{FF2B5EF4-FFF2-40B4-BE49-F238E27FC236}">
                <a16:creationId xmlns:a16="http://schemas.microsoft.com/office/drawing/2014/main" id="{4E8AE179-B1FF-42DE-BD4F-8BAF35DCC65D}"/>
              </a:ext>
            </a:extLst>
          </p:cNvPr>
          <p:cNvSpPr txBox="1">
            <a:spLocks noChangeArrowheads="1"/>
          </p:cNvSpPr>
          <p:nvPr/>
        </p:nvSpPr>
        <p:spPr bwMode="auto">
          <a:xfrm>
            <a:off x="1295400" y="1828800"/>
            <a:ext cx="9350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s-PR" altLang="en-US" sz="2800">
                <a:latin typeface="Arial" panose="020B0604020202020204" pitchFamily="34" charset="0"/>
              </a:rPr>
              <a:t>¡NO!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04D42C54-C9D6-4F3F-94C3-CF3E80628009}"/>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78F35A5C-BB1A-45D1-A68A-B42CFCB60ABA}"/>
              </a:ext>
            </a:extLst>
          </p:cNvPr>
          <p:cNvSpPr>
            <a:spLocks noGrp="1"/>
          </p:cNvSpPr>
          <p:nvPr>
            <p:ph type="ftr" sz="quarter" idx="11"/>
          </p:nvPr>
        </p:nvSpPr>
        <p:spPr/>
        <p:txBody>
          <a:bodyPr/>
          <a:lstStyle/>
          <a:p>
            <a:r>
              <a:rPr lang="es-PR" altLang="en-US"/>
              <a:t>Iglesia Bíblica Bautista de Aguadilla</a:t>
            </a:r>
          </a:p>
        </p:txBody>
      </p:sp>
      <p:pic>
        <p:nvPicPr>
          <p:cNvPr id="72710" name="Picture 6" descr="altar_with_figures">
            <a:extLst>
              <a:ext uri="{FF2B5EF4-FFF2-40B4-BE49-F238E27FC236}">
                <a16:creationId xmlns:a16="http://schemas.microsoft.com/office/drawing/2014/main" id="{7A229383-1742-44DB-85DA-5F955C879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72706" name="Rectangle 2">
            <a:extLst>
              <a:ext uri="{FF2B5EF4-FFF2-40B4-BE49-F238E27FC236}">
                <a16:creationId xmlns:a16="http://schemas.microsoft.com/office/drawing/2014/main" id="{E502A939-422A-4A2E-8A78-6208AA176C9E}"/>
              </a:ext>
            </a:extLst>
          </p:cNvPr>
          <p:cNvSpPr>
            <a:spLocks noGrp="1" noChangeArrowheads="1"/>
          </p:cNvSpPr>
          <p:nvPr>
            <p:ph type="title"/>
          </p:nvPr>
        </p:nvSpPr>
        <p:spPr>
          <a:xfrm>
            <a:off x="838200" y="0"/>
            <a:ext cx="7793038" cy="700088"/>
          </a:xfrm>
        </p:spPr>
        <p:txBody>
          <a:bodyPr/>
          <a:lstStyle/>
          <a:p>
            <a:pPr algn="ctr"/>
            <a:r>
              <a:rPr lang="es-PR" altLang="en-US">
                <a:solidFill>
                  <a:schemeClr val="bg1"/>
                </a:solidFill>
                <a:latin typeface="Candara" panose="020E0502030303020204" pitchFamily="34" charset="0"/>
              </a:rPr>
              <a:t>El Culto a Las Imágenes</a:t>
            </a:r>
          </a:p>
        </p:txBody>
      </p:sp>
      <p:sp>
        <p:nvSpPr>
          <p:cNvPr id="72707" name="Rectangle 3">
            <a:extLst>
              <a:ext uri="{FF2B5EF4-FFF2-40B4-BE49-F238E27FC236}">
                <a16:creationId xmlns:a16="http://schemas.microsoft.com/office/drawing/2014/main" id="{BB811CD1-EDDB-4FF6-9ABD-66C310276937}"/>
              </a:ext>
            </a:extLst>
          </p:cNvPr>
          <p:cNvSpPr>
            <a:spLocks noGrp="1" noChangeArrowheads="1"/>
          </p:cNvSpPr>
          <p:nvPr>
            <p:ph type="body" sz="half" idx="1"/>
          </p:nvPr>
        </p:nvSpPr>
        <p:spPr>
          <a:xfrm>
            <a:off x="609600" y="2514600"/>
            <a:ext cx="7772400" cy="4038600"/>
          </a:xfrm>
          <a:solidFill>
            <a:srgbClr val="000000">
              <a:alpha val="50999"/>
            </a:srgbClr>
          </a:solidFill>
          <a:ln/>
        </p:spPr>
        <p:txBody>
          <a:bodyPr/>
          <a:lstStyle/>
          <a:p>
            <a:r>
              <a:rPr lang="es-PR" altLang="en-US" sz="2800" i="1">
                <a:solidFill>
                  <a:schemeClr val="bg1"/>
                </a:solidFill>
                <a:latin typeface="Candara" panose="020E0502030303020204" pitchFamily="34" charset="0"/>
              </a:rPr>
              <a:t>La Iglesia Católica</a:t>
            </a:r>
          </a:p>
          <a:p>
            <a:pPr lvl="1"/>
            <a:r>
              <a:rPr lang="es-PR" altLang="en-US" sz="2400" i="1">
                <a:solidFill>
                  <a:schemeClr val="bg1"/>
                </a:solidFill>
                <a:latin typeface="Candara" panose="020E0502030303020204" pitchFamily="34" charset="0"/>
              </a:rPr>
              <a:t>Enseña que a las imágenes de los Apóstoles y los Santos hay que venerarlas con respeto.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a:extLst>
              <a:ext uri="{FF2B5EF4-FFF2-40B4-BE49-F238E27FC236}">
                <a16:creationId xmlns:a16="http://schemas.microsoft.com/office/drawing/2014/main" id="{19C14612-FE28-421E-8815-2C7A352B1341}"/>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5">
            <a:extLst>
              <a:ext uri="{FF2B5EF4-FFF2-40B4-BE49-F238E27FC236}">
                <a16:creationId xmlns:a16="http://schemas.microsoft.com/office/drawing/2014/main" id="{3BE81E9D-23C3-42A3-9F9D-E9610D21AC48}"/>
              </a:ext>
            </a:extLst>
          </p:cNvPr>
          <p:cNvSpPr>
            <a:spLocks noGrp="1"/>
          </p:cNvSpPr>
          <p:nvPr>
            <p:ph type="ftr" sz="quarter" idx="11"/>
          </p:nvPr>
        </p:nvSpPr>
        <p:spPr/>
        <p:txBody>
          <a:bodyPr/>
          <a:lstStyle/>
          <a:p>
            <a:r>
              <a:rPr lang="es-PR" altLang="en-US"/>
              <a:t>Iglesia Bíblica Bautista de Aguadilla</a:t>
            </a:r>
          </a:p>
        </p:txBody>
      </p:sp>
      <p:sp>
        <p:nvSpPr>
          <p:cNvPr id="120835" name="Rectangle 3">
            <a:extLst>
              <a:ext uri="{FF2B5EF4-FFF2-40B4-BE49-F238E27FC236}">
                <a16:creationId xmlns:a16="http://schemas.microsoft.com/office/drawing/2014/main" id="{CC149624-91F5-42E3-AA08-AA511E2B807F}"/>
              </a:ext>
            </a:extLst>
          </p:cNvPr>
          <p:cNvSpPr>
            <a:spLocks noGrp="1" noChangeArrowheads="1"/>
          </p:cNvSpPr>
          <p:nvPr>
            <p:ph type="title"/>
          </p:nvPr>
        </p:nvSpPr>
        <p:spPr/>
        <p:txBody>
          <a:bodyPr/>
          <a:lstStyle/>
          <a:p>
            <a:r>
              <a:rPr lang="es-PR" altLang="en-US">
                <a:latin typeface="Candara" panose="020E0502030303020204" pitchFamily="34" charset="0"/>
              </a:rPr>
              <a:t>El Culto a Las Imágenes</a:t>
            </a:r>
          </a:p>
        </p:txBody>
      </p:sp>
      <p:sp>
        <p:nvSpPr>
          <p:cNvPr id="120836" name="Rectangle 4">
            <a:extLst>
              <a:ext uri="{FF2B5EF4-FFF2-40B4-BE49-F238E27FC236}">
                <a16:creationId xmlns:a16="http://schemas.microsoft.com/office/drawing/2014/main" id="{A0EB538F-597A-47C4-B9B0-C8D1D5C474BA}"/>
              </a:ext>
            </a:extLst>
          </p:cNvPr>
          <p:cNvSpPr>
            <a:spLocks noGrp="1" noChangeArrowheads="1"/>
          </p:cNvSpPr>
          <p:nvPr>
            <p:ph type="body" sz="half" idx="1"/>
          </p:nvPr>
        </p:nvSpPr>
        <p:spPr>
          <a:xfrm>
            <a:off x="533400" y="1905000"/>
            <a:ext cx="7772400" cy="4038600"/>
          </a:xfrm>
          <a:noFill/>
          <a:ln/>
          <a:extLst>
            <a:ext uri="{909E8E84-426E-40DD-AFC4-6F175D3DCCD1}">
              <a14:hiddenFill xmlns:a14="http://schemas.microsoft.com/office/drawing/2010/main">
                <a:solidFill>
                  <a:srgbClr val="000000">
                    <a:alpha val="50999"/>
                  </a:srgbClr>
                </a:solidFill>
              </a14:hiddenFill>
            </a:ext>
          </a:extLst>
        </p:spPr>
        <p:txBody>
          <a:bodyPr/>
          <a:lstStyle/>
          <a:p>
            <a:pPr>
              <a:lnSpc>
                <a:spcPct val="90000"/>
              </a:lnSpc>
            </a:pPr>
            <a:r>
              <a:rPr lang="es-PR" altLang="en-US" sz="2000">
                <a:latin typeface="Candara" panose="020E0502030303020204" pitchFamily="34" charset="0"/>
              </a:rPr>
              <a:t>El Catecismo Católico dice:</a:t>
            </a:r>
          </a:p>
          <a:p>
            <a:pPr lvl="1">
              <a:lnSpc>
                <a:spcPct val="90000"/>
              </a:lnSpc>
            </a:pPr>
            <a:r>
              <a:rPr lang="es-PR" altLang="en-US" sz="1800" i="1">
                <a:latin typeface="Candara" panose="020E0502030303020204" pitchFamily="34" charset="0"/>
              </a:rPr>
              <a:t>El culto cristiano de las imágenes no es contrario al primer mandamiento que proscribe los ídolos. En efecto, ‘el honor dado a una imagen se remonta al modelo original’ (S. Basilio, spir. 18, 45), ‘el que venera una imagen, venera en ella la persona que en ella está representada’ (Cc de Nicea II: DS 601); cf Cc de Trento: DS 1821-1825; Cc Vaticano II: SC 126; LG 67). El honor tributado a las imágenes sagradas es una ‘veneración respetuosa’, no una adoración, que sólo corresponde a Dios </a:t>
            </a:r>
            <a:r>
              <a:rPr lang="es-PR" altLang="en-US" sz="1800">
                <a:latin typeface="Candara" panose="020E0502030303020204" pitchFamily="34" charset="0"/>
              </a:rPr>
              <a:t>[párrafo 2132].</a:t>
            </a:r>
          </a:p>
          <a:p>
            <a:pPr lvl="1">
              <a:lnSpc>
                <a:spcPct val="90000"/>
              </a:lnSpc>
            </a:pPr>
            <a:r>
              <a:rPr lang="es-PR" altLang="en-US" sz="1800" i="1">
                <a:latin typeface="Candara" panose="020E0502030303020204" pitchFamily="34" charset="0"/>
              </a:rPr>
              <a:t>El culto de la religión no se dirige a las imágenes en sí mismas como realidades, sino que las mira bajo su aspecto propio de imágenes que nos conducen a Dios encarnado. Ahora bien, el movimiento que se dirige a la imagen en cuanto tal, no se detiene en ella, sino que tiende a la realidad de la que ella es imagen. (S. Tomás de Aquino, s. th. 2-2, 81, 3, ad 3).</a:t>
            </a:r>
            <a:r>
              <a:rPr lang="es-PR" altLang="en-US" sz="1800">
                <a:latin typeface="Candara" panose="020E0502030303020204" pitchFamily="34" charset="0"/>
              </a:rPr>
              <a:t>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4">
            <a:extLst>
              <a:ext uri="{FF2B5EF4-FFF2-40B4-BE49-F238E27FC236}">
                <a16:creationId xmlns:a16="http://schemas.microsoft.com/office/drawing/2014/main" id="{246031A2-3C6D-4D33-91AD-89CDFD60C3FD}"/>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5">
            <a:extLst>
              <a:ext uri="{FF2B5EF4-FFF2-40B4-BE49-F238E27FC236}">
                <a16:creationId xmlns:a16="http://schemas.microsoft.com/office/drawing/2014/main" id="{3BCE5AC9-4256-407C-83F0-9605080877AB}"/>
              </a:ext>
            </a:extLst>
          </p:cNvPr>
          <p:cNvSpPr>
            <a:spLocks noGrp="1"/>
          </p:cNvSpPr>
          <p:nvPr>
            <p:ph type="ftr" sz="quarter" idx="11"/>
          </p:nvPr>
        </p:nvSpPr>
        <p:spPr/>
        <p:txBody>
          <a:bodyPr/>
          <a:lstStyle/>
          <a:p>
            <a:r>
              <a:rPr lang="es-PR" altLang="en-US"/>
              <a:t>Iglesia Bíblica Bautista de Aguadilla</a:t>
            </a:r>
          </a:p>
        </p:txBody>
      </p:sp>
      <p:sp>
        <p:nvSpPr>
          <p:cNvPr id="178178" name="Rectangle 2">
            <a:extLst>
              <a:ext uri="{FF2B5EF4-FFF2-40B4-BE49-F238E27FC236}">
                <a16:creationId xmlns:a16="http://schemas.microsoft.com/office/drawing/2014/main" id="{D606B268-BEE6-4EAF-95AC-5763AEA1CE5D}"/>
              </a:ext>
            </a:extLst>
          </p:cNvPr>
          <p:cNvSpPr>
            <a:spLocks noGrp="1" noChangeArrowheads="1"/>
          </p:cNvSpPr>
          <p:nvPr>
            <p:ph type="title"/>
          </p:nvPr>
        </p:nvSpPr>
        <p:spPr/>
        <p:txBody>
          <a:bodyPr/>
          <a:lstStyle/>
          <a:p>
            <a:r>
              <a:rPr lang="es-PR" altLang="en-US">
                <a:latin typeface="Candara" panose="020E0502030303020204" pitchFamily="34" charset="0"/>
              </a:rPr>
              <a:t>El Culto a Las Imágenes</a:t>
            </a:r>
          </a:p>
        </p:txBody>
      </p:sp>
      <p:sp>
        <p:nvSpPr>
          <p:cNvPr id="178179" name="Rectangle 3">
            <a:extLst>
              <a:ext uri="{FF2B5EF4-FFF2-40B4-BE49-F238E27FC236}">
                <a16:creationId xmlns:a16="http://schemas.microsoft.com/office/drawing/2014/main" id="{437180CC-26DE-4207-A827-9F11C007E6E2}"/>
              </a:ext>
            </a:extLst>
          </p:cNvPr>
          <p:cNvSpPr>
            <a:spLocks noGrp="1" noChangeArrowheads="1"/>
          </p:cNvSpPr>
          <p:nvPr>
            <p:ph type="body" sz="half" idx="1"/>
          </p:nvPr>
        </p:nvSpPr>
        <p:spPr>
          <a:xfrm>
            <a:off x="533400" y="1905000"/>
            <a:ext cx="7772400" cy="4038600"/>
          </a:xfrm>
          <a:noFill/>
          <a:ln/>
          <a:extLst>
            <a:ext uri="{909E8E84-426E-40DD-AFC4-6F175D3DCCD1}">
              <a14:hiddenFill xmlns:a14="http://schemas.microsoft.com/office/drawing/2010/main">
                <a:solidFill>
                  <a:srgbClr val="000000">
                    <a:alpha val="50999"/>
                  </a:srgbClr>
                </a:solidFill>
              </a14:hiddenFill>
            </a:ext>
          </a:extLst>
        </p:spPr>
        <p:txBody>
          <a:bodyPr/>
          <a:lstStyle/>
          <a:p>
            <a:pPr>
              <a:lnSpc>
                <a:spcPct val="90000"/>
              </a:lnSpc>
            </a:pPr>
            <a:r>
              <a:rPr lang="es-PR" altLang="en-US" sz="2800">
                <a:latin typeface="Candara" panose="020E0502030303020204" pitchFamily="34" charset="0"/>
              </a:rPr>
              <a:t>La Biblia dice:</a:t>
            </a:r>
          </a:p>
          <a:p>
            <a:pPr lvl="1">
              <a:lnSpc>
                <a:spcPct val="90000"/>
              </a:lnSpc>
            </a:pPr>
            <a:r>
              <a:rPr lang="es-ES_tradnl" altLang="en-US" sz="2400" i="1" baseline="30000">
                <a:latin typeface="Candara" panose="020E0502030303020204" pitchFamily="34" charset="0"/>
              </a:rPr>
              <a:t>4</a:t>
            </a:r>
            <a:r>
              <a:rPr lang="es-ES_tradnl" altLang="en-US" sz="2400" i="1">
                <a:latin typeface="Candara" panose="020E0502030303020204" pitchFamily="34" charset="0"/>
              </a:rPr>
              <a:t>No te harás imagen, ni ninguna semejanza de lo que esté arriba en el cielo, ni abajo en la tierra, ni en las aguas debajo de la tierra.</a:t>
            </a:r>
            <a:r>
              <a:rPr lang="es-ES_tradnl" altLang="en-US" sz="2400" i="1" baseline="30000">
                <a:latin typeface="Candara" panose="020E0502030303020204" pitchFamily="34" charset="0"/>
              </a:rPr>
              <a:t> 5</a:t>
            </a:r>
            <a:r>
              <a:rPr lang="es-ES_tradnl" altLang="en-US" sz="2400" i="1">
                <a:latin typeface="Candara" panose="020E0502030303020204" pitchFamily="34" charset="0"/>
              </a:rPr>
              <a:t>No te inclinarás a ellas, ni las honrarás; porque yo soy Jehová tu Dios, fuerte, celoso, que visito la maldad de los padres sobre los hijos hasta la tercera y cuarta generación de los que me aborrecen (Éxodo 20:4).</a:t>
            </a:r>
          </a:p>
          <a:p>
            <a:pPr lvl="1">
              <a:lnSpc>
                <a:spcPct val="90000"/>
              </a:lnSpc>
            </a:pPr>
            <a:r>
              <a:rPr lang="es-ES_tradnl" altLang="en-US" sz="2400" i="1">
                <a:latin typeface="Candara" panose="020E0502030303020204" pitchFamily="34" charset="0"/>
              </a:rPr>
              <a:t>Los católicos excluyen esta parte de los diez mandamientos.</a:t>
            </a:r>
            <a:endParaRPr lang="es-PR" altLang="en-US" sz="2400" i="1">
              <a:latin typeface="Candara" panose="020E050203030302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7B5A10C-8E4F-41B5-8219-3EE48C8D52E5}"/>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14B48F02-CB4B-47DE-A580-F8ECAD00CECF}"/>
              </a:ext>
            </a:extLst>
          </p:cNvPr>
          <p:cNvSpPr>
            <a:spLocks noGrp="1"/>
          </p:cNvSpPr>
          <p:nvPr>
            <p:ph type="ftr" sz="quarter" idx="11"/>
          </p:nvPr>
        </p:nvSpPr>
        <p:spPr/>
        <p:txBody>
          <a:bodyPr/>
          <a:lstStyle/>
          <a:p>
            <a:r>
              <a:rPr lang="es-PR" altLang="en-US"/>
              <a:t>Iglesia Bíblica Bautista de Aguadilla</a:t>
            </a:r>
          </a:p>
        </p:txBody>
      </p:sp>
      <p:sp>
        <p:nvSpPr>
          <p:cNvPr id="64514" name="Rectangle 2">
            <a:extLst>
              <a:ext uri="{FF2B5EF4-FFF2-40B4-BE49-F238E27FC236}">
                <a16:creationId xmlns:a16="http://schemas.microsoft.com/office/drawing/2014/main" id="{4009DB19-F4F0-448B-898D-C966D7C36AED}"/>
              </a:ext>
            </a:extLst>
          </p:cNvPr>
          <p:cNvSpPr>
            <a:spLocks noGrp="1" noChangeArrowheads="1"/>
          </p:cNvSpPr>
          <p:nvPr>
            <p:ph type="title"/>
          </p:nvPr>
        </p:nvSpPr>
        <p:spPr/>
        <p:txBody>
          <a:bodyPr/>
          <a:lstStyle/>
          <a:p>
            <a:r>
              <a:rPr lang="es-PR" altLang="en-US">
                <a:latin typeface="Candara" panose="020E0502030303020204" pitchFamily="34" charset="0"/>
              </a:rPr>
              <a:t>La Infalibilidad Papal</a:t>
            </a:r>
          </a:p>
        </p:txBody>
      </p:sp>
      <p:sp>
        <p:nvSpPr>
          <p:cNvPr id="64515" name="Rectangle 3">
            <a:extLst>
              <a:ext uri="{FF2B5EF4-FFF2-40B4-BE49-F238E27FC236}">
                <a16:creationId xmlns:a16="http://schemas.microsoft.com/office/drawing/2014/main" id="{471DC040-36DF-4A6E-84FE-72F8A8327C88}"/>
              </a:ext>
            </a:extLst>
          </p:cNvPr>
          <p:cNvSpPr>
            <a:spLocks noGrp="1" noChangeArrowheads="1"/>
          </p:cNvSpPr>
          <p:nvPr>
            <p:ph type="body" idx="1"/>
          </p:nvPr>
        </p:nvSpPr>
        <p:spPr>
          <a:xfrm>
            <a:off x="609600" y="1752600"/>
            <a:ext cx="8534400" cy="4191000"/>
          </a:xfrm>
        </p:spPr>
        <p:txBody>
          <a:bodyPr/>
          <a:lstStyle/>
          <a:p>
            <a:pPr>
              <a:lnSpc>
                <a:spcPct val="90000"/>
              </a:lnSpc>
            </a:pPr>
            <a:r>
              <a:rPr lang="es-PR" altLang="en-US">
                <a:latin typeface="Candara" panose="020E0502030303020204" pitchFamily="34" charset="0"/>
              </a:rPr>
              <a:t>La Iglesia Católica enseña:</a:t>
            </a:r>
          </a:p>
          <a:p>
            <a:pPr lvl="1">
              <a:lnSpc>
                <a:spcPct val="90000"/>
              </a:lnSpc>
            </a:pPr>
            <a:r>
              <a:rPr lang="es-PR" altLang="en-US" sz="2400">
                <a:latin typeface="Candara" panose="020E0502030303020204" pitchFamily="34" charset="0"/>
              </a:rPr>
              <a:t>Que el Papa, obispo de Roma y sucesor de San Pedro “es el principio y fundamento perpetuo y visible de unidad, tanto de los obispos como de la muchedumbre de los fieles”.</a:t>
            </a:r>
          </a:p>
          <a:p>
            <a:pPr lvl="1">
              <a:lnSpc>
                <a:spcPct val="90000"/>
              </a:lnSpc>
            </a:pPr>
            <a:r>
              <a:rPr lang="es-PR" altLang="en-US" sz="2400" i="1">
                <a:latin typeface="Candara" panose="020E0502030303020204" pitchFamily="34" charset="0"/>
              </a:rPr>
              <a:t>Cuando la Iglesia propone por medio de su Magisterio supremo que algo se debe aceptar “como revelado por Dios para ser creído” y como enseñanza de Cristo, “hay que aceptar sus definiciones con la obediencia de la fe”.</a:t>
            </a:r>
            <a:r>
              <a:rPr lang="es-PR" altLang="en-US" sz="2400">
                <a:latin typeface="Candara" panose="020E0502030303020204" pitchFamily="34" charset="0"/>
              </a:rPr>
              <a:t> </a:t>
            </a:r>
            <a:r>
              <a:rPr lang="es-PR" altLang="en-US" sz="2400" i="1">
                <a:latin typeface="Candara" panose="020E0502030303020204" pitchFamily="34" charset="0"/>
              </a:rPr>
              <a:t>El que lo escucha, escucha a Cristo; el que, en cambio, lo desprecia, desprecia a Cristo y al que lo envió”</a:t>
            </a:r>
            <a:r>
              <a:rPr lang="es-PR" altLang="en-US" sz="2400">
                <a:latin typeface="Candara" panose="020E0502030303020204" pitchFamily="34" charset="0"/>
              </a:rPr>
              <a:t> .</a:t>
            </a:r>
          </a:p>
          <a:p>
            <a:pPr lvl="2">
              <a:lnSpc>
                <a:spcPct val="90000"/>
              </a:lnSpc>
            </a:pPr>
            <a:r>
              <a:rPr lang="es-PR" altLang="en-US" sz="2000">
                <a:latin typeface="Candara" panose="020E0502030303020204" pitchFamily="34" charset="0"/>
              </a:rPr>
              <a:t>[Concilio Vaticano II, Dei Verbum, 10.]</a:t>
            </a:r>
            <a:r>
              <a:rPr lang="es-PR" altLang="en-US" sz="2000" i="1">
                <a:latin typeface="Candara" panose="020E0502030303020204" pitchFamily="34" charset="0"/>
              </a:rPr>
              <a:t> </a:t>
            </a:r>
          </a:p>
          <a:p>
            <a:pPr lvl="2">
              <a:lnSpc>
                <a:spcPct val="90000"/>
              </a:lnSpc>
            </a:pPr>
            <a:r>
              <a:rPr lang="es-PR" altLang="en-US" sz="2000" i="1">
                <a:latin typeface="Candara" panose="020E0502030303020204" pitchFamily="34" charset="0"/>
              </a:rPr>
              <a:t>Catecismo Católico, párrafos 862, 882, 891.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523FEE03-2EDF-45B6-9D3C-E9172EBF636E}"/>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D1AD9F4A-9092-487B-BED3-EB22A7732535}"/>
              </a:ext>
            </a:extLst>
          </p:cNvPr>
          <p:cNvSpPr>
            <a:spLocks noGrp="1"/>
          </p:cNvSpPr>
          <p:nvPr>
            <p:ph type="ftr" sz="quarter" idx="11"/>
          </p:nvPr>
        </p:nvSpPr>
        <p:spPr/>
        <p:txBody>
          <a:bodyPr/>
          <a:lstStyle/>
          <a:p>
            <a:r>
              <a:rPr lang="es-PR" altLang="en-US"/>
              <a:t>Iglesia Bíblica Bautista de Aguadilla</a:t>
            </a:r>
          </a:p>
        </p:txBody>
      </p:sp>
      <p:sp>
        <p:nvSpPr>
          <p:cNvPr id="96258" name="Rectangle 2">
            <a:extLst>
              <a:ext uri="{FF2B5EF4-FFF2-40B4-BE49-F238E27FC236}">
                <a16:creationId xmlns:a16="http://schemas.microsoft.com/office/drawing/2014/main" id="{54C06EF1-ABE4-48A1-88C0-7BA3B90F33E9}"/>
              </a:ext>
            </a:extLst>
          </p:cNvPr>
          <p:cNvSpPr>
            <a:spLocks noGrp="1" noChangeArrowheads="1"/>
          </p:cNvSpPr>
          <p:nvPr>
            <p:ph type="title"/>
          </p:nvPr>
        </p:nvSpPr>
        <p:spPr/>
        <p:txBody>
          <a:bodyPr/>
          <a:lstStyle/>
          <a:p>
            <a:r>
              <a:rPr lang="es-PR" altLang="en-US">
                <a:latin typeface="Candara" panose="020E0502030303020204" pitchFamily="34" charset="0"/>
              </a:rPr>
              <a:t>La Infalibilidad Papal</a:t>
            </a:r>
          </a:p>
        </p:txBody>
      </p:sp>
      <p:sp>
        <p:nvSpPr>
          <p:cNvPr id="96259" name="Rectangle 3">
            <a:extLst>
              <a:ext uri="{FF2B5EF4-FFF2-40B4-BE49-F238E27FC236}">
                <a16:creationId xmlns:a16="http://schemas.microsoft.com/office/drawing/2014/main" id="{F686CA91-BD68-4C08-A3A3-B1A0F0B341C6}"/>
              </a:ext>
            </a:extLst>
          </p:cNvPr>
          <p:cNvSpPr>
            <a:spLocks noGrp="1" noChangeArrowheads="1"/>
          </p:cNvSpPr>
          <p:nvPr>
            <p:ph type="body" idx="1"/>
          </p:nvPr>
        </p:nvSpPr>
        <p:spPr/>
        <p:txBody>
          <a:bodyPr/>
          <a:lstStyle/>
          <a:p>
            <a:pPr>
              <a:lnSpc>
                <a:spcPct val="80000"/>
              </a:lnSpc>
            </a:pPr>
            <a:r>
              <a:rPr lang="es-PR" altLang="en-US">
                <a:latin typeface="Candara" panose="020E0502030303020204" pitchFamily="34" charset="0"/>
              </a:rPr>
              <a:t>La Biblia enseña:</a:t>
            </a:r>
          </a:p>
          <a:p>
            <a:pPr lvl="1">
              <a:lnSpc>
                <a:spcPct val="80000"/>
              </a:lnSpc>
            </a:pPr>
            <a:r>
              <a:rPr lang="es-ES_tradnl" altLang="en-US" baseline="30000">
                <a:latin typeface="Candara" panose="020E0502030303020204" pitchFamily="34" charset="0"/>
              </a:rPr>
              <a:t> </a:t>
            </a:r>
            <a:r>
              <a:rPr lang="es-ES_tradnl" altLang="en-US" i="1" baseline="30000">
                <a:latin typeface="Candara" panose="020E0502030303020204" pitchFamily="34" charset="0"/>
              </a:rPr>
              <a:t>9</a:t>
            </a:r>
            <a:r>
              <a:rPr lang="es-ES_tradnl" altLang="en-US" i="1">
                <a:latin typeface="Candara" panose="020E0502030303020204" pitchFamily="34" charset="0"/>
              </a:rPr>
              <a:t>que si confesares con tu boca que Jesús es el Señor, y creyeres en tu corazón que Dios le levantó de los muertos, serás salvo (Romanos 10:9).</a:t>
            </a:r>
          </a:p>
          <a:p>
            <a:pPr lvl="1">
              <a:lnSpc>
                <a:spcPct val="80000"/>
              </a:lnSpc>
            </a:pPr>
            <a:r>
              <a:rPr lang="es-ES_tradnl" altLang="en-US" i="1" baseline="30000">
                <a:latin typeface="Candara" panose="020E0502030303020204" pitchFamily="34" charset="0"/>
              </a:rPr>
              <a:t>3</a:t>
            </a:r>
            <a:r>
              <a:rPr lang="es-ES_tradnl" altLang="en-US" i="1">
                <a:latin typeface="Candara" panose="020E0502030303020204" pitchFamily="34" charset="0"/>
              </a:rPr>
              <a:t>Amados, por la gran solicitud que tenía de escribiros acerca de nuestra común salvación, me ha sido necesario escribiros exhortándoos que contendáis ardientemente </a:t>
            </a:r>
            <a:r>
              <a:rPr lang="es-ES_tradnl" altLang="en-US" b="1" i="1">
                <a:latin typeface="Candara" panose="020E0502030303020204" pitchFamily="34" charset="0"/>
              </a:rPr>
              <a:t>por la fe que ha sido una vez dada a los santos</a:t>
            </a:r>
            <a:r>
              <a:rPr lang="es-ES_tradnl" altLang="en-US" i="1">
                <a:latin typeface="Candara" panose="020E0502030303020204" pitchFamily="34" charset="0"/>
              </a:rPr>
              <a:t> (Judas 3).</a:t>
            </a:r>
          </a:p>
          <a:p>
            <a:pPr lvl="1">
              <a:lnSpc>
                <a:spcPct val="80000"/>
              </a:lnSpc>
            </a:pPr>
            <a:endParaRPr lang="es-PR" altLang="en-US" i="1">
              <a:latin typeface="Candara" panose="020E050203030302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AEDBECE-9B6E-4EF5-8204-1BF171BBAB87}"/>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4383790B-D3AC-4339-BB77-3C75CA62C27D}"/>
              </a:ext>
            </a:extLst>
          </p:cNvPr>
          <p:cNvSpPr>
            <a:spLocks noGrp="1"/>
          </p:cNvSpPr>
          <p:nvPr>
            <p:ph type="ftr" sz="quarter" idx="11"/>
          </p:nvPr>
        </p:nvSpPr>
        <p:spPr/>
        <p:txBody>
          <a:bodyPr/>
          <a:lstStyle/>
          <a:p>
            <a:r>
              <a:rPr lang="es-PR" altLang="en-US"/>
              <a:t>Iglesia Bíblica Bautista de Aguadilla</a:t>
            </a:r>
          </a:p>
        </p:txBody>
      </p:sp>
      <p:sp>
        <p:nvSpPr>
          <p:cNvPr id="48130" name="Rectangle 2">
            <a:extLst>
              <a:ext uri="{FF2B5EF4-FFF2-40B4-BE49-F238E27FC236}">
                <a16:creationId xmlns:a16="http://schemas.microsoft.com/office/drawing/2014/main" id="{B283D2FC-F2AF-4BBD-B8A1-3913B6CE01F2}"/>
              </a:ext>
            </a:extLst>
          </p:cNvPr>
          <p:cNvSpPr>
            <a:spLocks noGrp="1" noChangeArrowheads="1"/>
          </p:cNvSpPr>
          <p:nvPr>
            <p:ph type="title"/>
          </p:nvPr>
        </p:nvSpPr>
        <p:spPr/>
        <p:txBody>
          <a:bodyPr/>
          <a:lstStyle/>
          <a:p>
            <a:r>
              <a:rPr lang="es-PR" altLang="en-US">
                <a:latin typeface="Candara" panose="020E0502030303020204" pitchFamily="34" charset="0"/>
              </a:rPr>
              <a:t>La Cena del Señor </a:t>
            </a:r>
          </a:p>
        </p:txBody>
      </p:sp>
      <p:sp>
        <p:nvSpPr>
          <p:cNvPr id="48131" name="Rectangle 3">
            <a:extLst>
              <a:ext uri="{FF2B5EF4-FFF2-40B4-BE49-F238E27FC236}">
                <a16:creationId xmlns:a16="http://schemas.microsoft.com/office/drawing/2014/main" id="{DDB4C219-44AA-4189-8291-758B3BFA22B8}"/>
              </a:ext>
            </a:extLst>
          </p:cNvPr>
          <p:cNvSpPr>
            <a:spLocks noGrp="1" noChangeArrowheads="1"/>
          </p:cNvSpPr>
          <p:nvPr>
            <p:ph type="body" idx="1"/>
          </p:nvPr>
        </p:nvSpPr>
        <p:spPr/>
        <p:txBody>
          <a:bodyPr/>
          <a:lstStyle/>
          <a:p>
            <a:r>
              <a:rPr lang="es-PR" altLang="en-US" sz="2800">
                <a:latin typeface="Candara" panose="020E0502030303020204" pitchFamily="34" charset="0"/>
              </a:rPr>
              <a:t>Iglesia Católica</a:t>
            </a:r>
          </a:p>
          <a:p>
            <a:pPr lvl="1"/>
            <a:r>
              <a:rPr lang="es-PR" altLang="en-US" sz="2400">
                <a:latin typeface="Candara" panose="020E0502030303020204" pitchFamily="34" charset="0"/>
              </a:rPr>
              <a:t>Enseñan que el cuerpo de Cristo está carnal y corporalmente en la hostia, la cual se convierte de un pan en Cristo mismo mediante el rito de la misa y en cada misa.</a:t>
            </a:r>
          </a:p>
          <a:p>
            <a:pPr lvl="1"/>
            <a:r>
              <a:rPr lang="es-PR" altLang="en-US" sz="2400">
                <a:latin typeface="Candara" panose="020E0502030303020204" pitchFamily="34" charset="0"/>
              </a:rPr>
              <a:t>A esta “conversión” le llaman “transubstanciación”. </a:t>
            </a:r>
          </a:p>
          <a:p>
            <a:pPr lvl="1"/>
            <a:r>
              <a:rPr lang="es-PR" altLang="en-US" sz="2400">
                <a:latin typeface="Candara" panose="020E0502030303020204" pitchFamily="34" charset="0"/>
              </a:rPr>
              <a:t>Al rito de comer la hostia le llaman la Eucaristía.</a:t>
            </a:r>
          </a:p>
          <a:p>
            <a:pPr lvl="1"/>
            <a:r>
              <a:rPr lang="es-PR" altLang="en-US" sz="2400">
                <a:latin typeface="Candara" panose="020E0502030303020204" pitchFamily="34" charset="0"/>
              </a:rPr>
              <a:t>Todo esto viene del culto a Nimrod en Babilonia, donde los fieles se comían las galletitas en forma de sol, simbolizando a su dios, Baal.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652B02B-2EB0-4126-923F-EEB2DFDCFD82}"/>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127D8068-A27A-4CDA-822C-19946F516A7D}"/>
              </a:ext>
            </a:extLst>
          </p:cNvPr>
          <p:cNvSpPr>
            <a:spLocks noGrp="1"/>
          </p:cNvSpPr>
          <p:nvPr>
            <p:ph type="ftr" sz="quarter" idx="11"/>
          </p:nvPr>
        </p:nvSpPr>
        <p:spPr/>
        <p:txBody>
          <a:bodyPr/>
          <a:lstStyle/>
          <a:p>
            <a:r>
              <a:rPr lang="es-PR" altLang="en-US"/>
              <a:t>Iglesia Bíblica Bautista de Aguadilla</a:t>
            </a:r>
          </a:p>
        </p:txBody>
      </p:sp>
      <p:sp>
        <p:nvSpPr>
          <p:cNvPr id="164866" name="Rectangle 2">
            <a:extLst>
              <a:ext uri="{FF2B5EF4-FFF2-40B4-BE49-F238E27FC236}">
                <a16:creationId xmlns:a16="http://schemas.microsoft.com/office/drawing/2014/main" id="{CC4060AC-CC52-48A9-B550-B1CAC2889672}"/>
              </a:ext>
            </a:extLst>
          </p:cNvPr>
          <p:cNvSpPr>
            <a:spLocks noGrp="1" noChangeArrowheads="1"/>
          </p:cNvSpPr>
          <p:nvPr>
            <p:ph type="title"/>
          </p:nvPr>
        </p:nvSpPr>
        <p:spPr/>
        <p:txBody>
          <a:bodyPr/>
          <a:lstStyle/>
          <a:p>
            <a:r>
              <a:rPr lang="es-PR" altLang="en-US">
                <a:latin typeface="Candara" panose="020E0502030303020204" pitchFamily="34" charset="0"/>
              </a:rPr>
              <a:t>La Eucaristía</a:t>
            </a:r>
          </a:p>
        </p:txBody>
      </p:sp>
      <p:sp>
        <p:nvSpPr>
          <p:cNvPr id="164867" name="Rectangle 3">
            <a:extLst>
              <a:ext uri="{FF2B5EF4-FFF2-40B4-BE49-F238E27FC236}">
                <a16:creationId xmlns:a16="http://schemas.microsoft.com/office/drawing/2014/main" id="{3887D144-BBBA-40B5-8750-765150331119}"/>
              </a:ext>
            </a:extLst>
          </p:cNvPr>
          <p:cNvSpPr>
            <a:spLocks noGrp="1" noChangeArrowheads="1"/>
          </p:cNvSpPr>
          <p:nvPr>
            <p:ph type="body" sz="half" idx="1"/>
          </p:nvPr>
        </p:nvSpPr>
        <p:spPr>
          <a:xfrm>
            <a:off x="1182688" y="2017713"/>
            <a:ext cx="3811587" cy="4114800"/>
          </a:xfrm>
        </p:spPr>
        <p:txBody>
          <a:bodyPr/>
          <a:lstStyle/>
          <a:p>
            <a:pPr>
              <a:lnSpc>
                <a:spcPct val="80000"/>
              </a:lnSpc>
            </a:pPr>
            <a:r>
              <a:rPr lang="es-PR" altLang="en-US" sz="2000">
                <a:latin typeface="Candara" panose="020E0502030303020204" pitchFamily="34" charset="0"/>
              </a:rPr>
              <a:t>La doctrina católica dice que la obra que hizo Jesús por su sacrificio en la cruz ya no es consumada.</a:t>
            </a:r>
          </a:p>
          <a:p>
            <a:pPr>
              <a:lnSpc>
                <a:spcPct val="80000"/>
              </a:lnSpc>
            </a:pPr>
            <a:r>
              <a:rPr lang="es-PR" altLang="en-US" sz="2000" i="1">
                <a:latin typeface="Candara" panose="020E0502030303020204" pitchFamily="34" charset="0"/>
              </a:rPr>
              <a:t>“El sacrificio de Cristo y el sacrificio de la Eucaristía son, pues, un único sacrificio: “Es una e idéntica la víctima que se ofrece ahora por el ministerio de los sacerdotes, la que se ofreció a sí misma entonces sobre la cruz. Sólo difiere la manera de ofrecer”</a:t>
            </a:r>
            <a:r>
              <a:rPr lang="es-PR" altLang="en-US" sz="2000">
                <a:latin typeface="Candara" panose="020E0502030303020204" pitchFamily="34" charset="0"/>
              </a:rPr>
              <a:t> [Catecismo Católico, par. 1367].</a:t>
            </a:r>
          </a:p>
        </p:txBody>
      </p:sp>
      <p:pic>
        <p:nvPicPr>
          <p:cNvPr id="164869" name="Picture 5" descr="pope_with_hostia">
            <a:extLst>
              <a:ext uri="{FF2B5EF4-FFF2-40B4-BE49-F238E27FC236}">
                <a16:creationId xmlns:a16="http://schemas.microsoft.com/office/drawing/2014/main" id="{E95C9E43-691B-4928-9A5A-55201CB786CF}"/>
              </a:ext>
            </a:extLst>
          </p:cNvPr>
          <p:cNvPicPr>
            <a:picLocks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53000" y="2286000"/>
            <a:ext cx="4191000" cy="2514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5B5D78DE-D1FB-4BCD-90DE-7E5653EAFE0E}"/>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173FE6B1-6E90-4E4B-AD95-7ACB79A40412}"/>
              </a:ext>
            </a:extLst>
          </p:cNvPr>
          <p:cNvSpPr>
            <a:spLocks noGrp="1"/>
          </p:cNvSpPr>
          <p:nvPr>
            <p:ph type="ftr" sz="quarter" idx="11"/>
          </p:nvPr>
        </p:nvSpPr>
        <p:spPr/>
        <p:txBody>
          <a:bodyPr/>
          <a:lstStyle/>
          <a:p>
            <a:r>
              <a:rPr lang="es-PR" altLang="en-US"/>
              <a:t>Iglesia Bíblica Bautista de Aguadilla</a:t>
            </a:r>
          </a:p>
        </p:txBody>
      </p:sp>
      <p:sp>
        <p:nvSpPr>
          <p:cNvPr id="179202" name="Rectangle 2">
            <a:extLst>
              <a:ext uri="{FF2B5EF4-FFF2-40B4-BE49-F238E27FC236}">
                <a16:creationId xmlns:a16="http://schemas.microsoft.com/office/drawing/2014/main" id="{D60E7030-2C8A-48C6-912F-C3961AAE73F5}"/>
              </a:ext>
            </a:extLst>
          </p:cNvPr>
          <p:cNvSpPr>
            <a:spLocks noGrp="1" noChangeArrowheads="1"/>
          </p:cNvSpPr>
          <p:nvPr>
            <p:ph type="title"/>
          </p:nvPr>
        </p:nvSpPr>
        <p:spPr/>
        <p:txBody>
          <a:bodyPr/>
          <a:lstStyle/>
          <a:p>
            <a:r>
              <a:rPr lang="es-PR" altLang="en-US">
                <a:latin typeface="Candara" panose="020E0502030303020204" pitchFamily="34" charset="0"/>
              </a:rPr>
              <a:t>La Eucaristía</a:t>
            </a:r>
          </a:p>
        </p:txBody>
      </p:sp>
      <p:sp>
        <p:nvSpPr>
          <p:cNvPr id="179203" name="Rectangle 3">
            <a:extLst>
              <a:ext uri="{FF2B5EF4-FFF2-40B4-BE49-F238E27FC236}">
                <a16:creationId xmlns:a16="http://schemas.microsoft.com/office/drawing/2014/main" id="{DD273989-31F3-4378-AF75-AE348197C2A2}"/>
              </a:ext>
            </a:extLst>
          </p:cNvPr>
          <p:cNvSpPr>
            <a:spLocks noGrp="1" noChangeArrowheads="1"/>
          </p:cNvSpPr>
          <p:nvPr>
            <p:ph type="body" idx="1"/>
          </p:nvPr>
        </p:nvSpPr>
        <p:spPr>
          <a:xfrm>
            <a:off x="762000" y="1905000"/>
            <a:ext cx="8007350" cy="4191000"/>
          </a:xfrm>
        </p:spPr>
        <p:txBody>
          <a:bodyPr/>
          <a:lstStyle/>
          <a:p>
            <a:pPr>
              <a:lnSpc>
                <a:spcPct val="90000"/>
              </a:lnSpc>
            </a:pPr>
            <a:r>
              <a:rPr lang="es-PR" altLang="en-US" sz="2800">
                <a:latin typeface="Candara" panose="020E0502030303020204" pitchFamily="34" charset="0"/>
              </a:rPr>
              <a:t>La doctrina católica dice que la obra que hizo Jesús por su sacrificio en la cruz ya no es consumada.</a:t>
            </a:r>
          </a:p>
          <a:p>
            <a:pPr>
              <a:lnSpc>
                <a:spcPct val="90000"/>
              </a:lnSpc>
            </a:pPr>
            <a:r>
              <a:rPr lang="es-PR" altLang="en-US" sz="2800" i="1">
                <a:latin typeface="Candara" panose="020E0502030303020204" pitchFamily="34" charset="0"/>
              </a:rPr>
              <a:t>“El sacrificio de Cristo y el sacrificio de la Eucaristía son, pues, un único sacrificio: “Es una e idéntica la víctima que se ofrece ahora por el ministerio de los sacerdotes, la que se ofreció a sí misma entonces sobre la cruz. Sólo difiere la manera de ofrecer”</a:t>
            </a:r>
            <a:r>
              <a:rPr lang="es-PR" altLang="en-US" sz="2800">
                <a:latin typeface="Candara" panose="020E0502030303020204" pitchFamily="34" charset="0"/>
              </a:rPr>
              <a:t> [Catecismo Católico, par. 1367].</a:t>
            </a:r>
          </a:p>
        </p:txBody>
      </p:sp>
      <p:pic>
        <p:nvPicPr>
          <p:cNvPr id="179204" name="Picture 4" descr="Pope_with_hostia_2">
            <a:extLst>
              <a:ext uri="{FF2B5EF4-FFF2-40B4-BE49-F238E27FC236}">
                <a16:creationId xmlns:a16="http://schemas.microsoft.com/office/drawing/2014/main" id="{2A24C4BA-FD0C-4EB4-9918-72951B2BAA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0"/>
            <a:ext cx="2133600" cy="16002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163D1A3-51EA-45EB-9076-031B9E0D6455}"/>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61DC8DF6-8110-4F9A-A160-A9DBBEECEECA}"/>
              </a:ext>
            </a:extLst>
          </p:cNvPr>
          <p:cNvSpPr>
            <a:spLocks noGrp="1"/>
          </p:cNvSpPr>
          <p:nvPr>
            <p:ph type="ftr" sz="quarter" idx="11"/>
          </p:nvPr>
        </p:nvSpPr>
        <p:spPr/>
        <p:txBody>
          <a:bodyPr/>
          <a:lstStyle/>
          <a:p>
            <a:r>
              <a:rPr lang="es-PR" altLang="en-US"/>
              <a:t>Iglesia Bíblica Bautista de Aguadilla</a:t>
            </a:r>
          </a:p>
        </p:txBody>
      </p:sp>
      <p:sp>
        <p:nvSpPr>
          <p:cNvPr id="121858" name="Rectangle 2">
            <a:extLst>
              <a:ext uri="{FF2B5EF4-FFF2-40B4-BE49-F238E27FC236}">
                <a16:creationId xmlns:a16="http://schemas.microsoft.com/office/drawing/2014/main" id="{4EB24301-CCDF-4AA7-BAFD-E5DE0E544828}"/>
              </a:ext>
            </a:extLst>
          </p:cNvPr>
          <p:cNvSpPr>
            <a:spLocks noGrp="1" noChangeArrowheads="1"/>
          </p:cNvSpPr>
          <p:nvPr>
            <p:ph type="title"/>
          </p:nvPr>
        </p:nvSpPr>
        <p:spPr/>
        <p:txBody>
          <a:bodyPr/>
          <a:lstStyle/>
          <a:p>
            <a:r>
              <a:rPr lang="es-PR" altLang="en-US">
                <a:latin typeface="Candara" panose="020E0502030303020204" pitchFamily="34" charset="0"/>
              </a:rPr>
              <a:t>La Cena del Señor </a:t>
            </a:r>
          </a:p>
        </p:txBody>
      </p:sp>
      <p:sp>
        <p:nvSpPr>
          <p:cNvPr id="121860" name="Rectangle 4">
            <a:extLst>
              <a:ext uri="{FF2B5EF4-FFF2-40B4-BE49-F238E27FC236}">
                <a16:creationId xmlns:a16="http://schemas.microsoft.com/office/drawing/2014/main" id="{E67FC516-0781-404F-8548-3C2B4311E518}"/>
              </a:ext>
            </a:extLst>
          </p:cNvPr>
          <p:cNvSpPr>
            <a:spLocks noGrp="1" noChangeArrowheads="1"/>
          </p:cNvSpPr>
          <p:nvPr>
            <p:ph type="body" idx="1"/>
          </p:nvPr>
        </p:nvSpPr>
        <p:spPr/>
        <p:txBody>
          <a:bodyPr/>
          <a:lstStyle/>
          <a:p>
            <a:pPr>
              <a:lnSpc>
                <a:spcPct val="90000"/>
              </a:lnSpc>
            </a:pPr>
            <a:r>
              <a:rPr lang="es-PR" altLang="en-US" sz="2400">
                <a:latin typeface="Candara" panose="020E0502030303020204" pitchFamily="34" charset="0"/>
              </a:rPr>
              <a:t>La Biblia enseña que la Cena del Señor es para recordar el sacrificio de Cristo y proclamar su muerte por los pecados del mundo.</a:t>
            </a:r>
          </a:p>
          <a:p>
            <a:pPr lvl="1">
              <a:lnSpc>
                <a:spcPct val="90000"/>
              </a:lnSpc>
            </a:pPr>
            <a:r>
              <a:rPr lang="es-ES_tradnl" altLang="en-US" sz="2000" i="1" baseline="30000">
                <a:latin typeface="Candara" panose="020E0502030303020204" pitchFamily="34" charset="0"/>
              </a:rPr>
              <a:t>23</a:t>
            </a:r>
            <a:r>
              <a:rPr lang="es-ES_tradnl" altLang="en-US" sz="2000" i="1">
                <a:latin typeface="Candara" panose="020E0502030303020204" pitchFamily="34" charset="0"/>
              </a:rPr>
              <a:t>Porque yo recibí del Señor lo que también os he enseñado: Que el Señor Jesús, la noche que fue entregado, tomó pan;</a:t>
            </a:r>
            <a:r>
              <a:rPr lang="es-ES_tradnl" altLang="en-US" sz="2000" i="1" baseline="30000">
                <a:latin typeface="Candara" panose="020E0502030303020204" pitchFamily="34" charset="0"/>
              </a:rPr>
              <a:t> 24</a:t>
            </a:r>
            <a:r>
              <a:rPr lang="es-ES_tradnl" altLang="en-US" sz="2000" i="1">
                <a:latin typeface="Candara" panose="020E0502030303020204" pitchFamily="34" charset="0"/>
              </a:rPr>
              <a:t>y habiendo dado gracias, lo partió, y dijo: Tomad, comed; esto es mi cuerpo que por vosotros es partido; haced esto en memoria de mí.</a:t>
            </a:r>
            <a:r>
              <a:rPr lang="es-ES_tradnl" altLang="en-US" sz="2000" i="1" baseline="30000">
                <a:latin typeface="Candara" panose="020E0502030303020204" pitchFamily="34" charset="0"/>
              </a:rPr>
              <a:t> 25</a:t>
            </a:r>
            <a:r>
              <a:rPr lang="es-ES_tradnl" altLang="en-US" sz="2000" i="1">
                <a:latin typeface="Candara" panose="020E0502030303020204" pitchFamily="34" charset="0"/>
              </a:rPr>
              <a:t>Asimismo tomó también la copa, después de haber cenado, diciendo: Esta copa es el nuevo pacto en mi sangre; haced esto todas las veces que la bebiereis, </a:t>
            </a:r>
            <a:r>
              <a:rPr lang="es-ES_tradnl" altLang="en-US" sz="2000" b="1" i="1">
                <a:latin typeface="Candara" panose="020E0502030303020204" pitchFamily="34" charset="0"/>
              </a:rPr>
              <a:t>en memoria de mí.</a:t>
            </a:r>
            <a:r>
              <a:rPr lang="es-ES_tradnl" altLang="en-US" sz="2000" i="1" baseline="30000">
                <a:latin typeface="Candara" panose="020E0502030303020204" pitchFamily="34" charset="0"/>
              </a:rPr>
              <a:t> 26</a:t>
            </a:r>
            <a:r>
              <a:rPr lang="es-ES_tradnl" altLang="en-US" sz="2000" i="1">
                <a:latin typeface="Candara" panose="020E0502030303020204" pitchFamily="34" charset="0"/>
              </a:rPr>
              <a:t>Así, pues, todas las veces que comiereis este pan, y bebiereis esta copa, la muerte del Señor </a:t>
            </a:r>
            <a:r>
              <a:rPr lang="es-ES_tradnl" altLang="en-US" sz="2000" b="1" i="1">
                <a:latin typeface="Candara" panose="020E0502030303020204" pitchFamily="34" charset="0"/>
              </a:rPr>
              <a:t>anunciáis </a:t>
            </a:r>
            <a:r>
              <a:rPr lang="es-ES_tradnl" altLang="en-US" sz="2000" i="1">
                <a:latin typeface="Candara" panose="020E0502030303020204" pitchFamily="34" charset="0"/>
              </a:rPr>
              <a:t>hasta que él venga (1ra Corintios 11:23-26).</a:t>
            </a:r>
            <a:endParaRPr lang="es-PR" altLang="en-US" sz="2000" i="1">
              <a:latin typeface="Candara" panose="020E0502030303020204" pitchFamily="34" charset="0"/>
            </a:endParaRPr>
          </a:p>
          <a:p>
            <a:pPr lvl="1">
              <a:lnSpc>
                <a:spcPct val="90000"/>
              </a:lnSpc>
            </a:pPr>
            <a:endParaRPr lang="es-PR" altLang="en-US" sz="2000" i="1">
              <a:latin typeface="Candara" panose="020E0502030303020204" pitchFamily="34" charset="0"/>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BCE7AA9-3F0A-4CB6-AC8C-00440745D05C}"/>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49349DD4-9151-48FA-B9A3-6B8719958478}"/>
              </a:ext>
            </a:extLst>
          </p:cNvPr>
          <p:cNvSpPr>
            <a:spLocks noGrp="1"/>
          </p:cNvSpPr>
          <p:nvPr>
            <p:ph type="ftr" sz="quarter" idx="11"/>
          </p:nvPr>
        </p:nvSpPr>
        <p:spPr/>
        <p:txBody>
          <a:bodyPr/>
          <a:lstStyle/>
          <a:p>
            <a:r>
              <a:rPr lang="es-PR" altLang="en-US"/>
              <a:t>Iglesia Bíblica Bautista de Aguadilla</a:t>
            </a:r>
          </a:p>
        </p:txBody>
      </p:sp>
      <p:sp>
        <p:nvSpPr>
          <p:cNvPr id="165890" name="Rectangle 2">
            <a:extLst>
              <a:ext uri="{FF2B5EF4-FFF2-40B4-BE49-F238E27FC236}">
                <a16:creationId xmlns:a16="http://schemas.microsoft.com/office/drawing/2014/main" id="{502A7C77-D075-4B72-B2AC-95E7F97DC80D}"/>
              </a:ext>
            </a:extLst>
          </p:cNvPr>
          <p:cNvSpPr>
            <a:spLocks noGrp="1" noChangeArrowheads="1"/>
          </p:cNvSpPr>
          <p:nvPr>
            <p:ph type="title"/>
          </p:nvPr>
        </p:nvSpPr>
        <p:spPr/>
        <p:txBody>
          <a:bodyPr/>
          <a:lstStyle/>
          <a:p>
            <a:r>
              <a:rPr lang="es-PR" altLang="en-US">
                <a:latin typeface="Candara" panose="020E0502030303020204" pitchFamily="34" charset="0"/>
              </a:rPr>
              <a:t>El Sacrificio de Cristo </a:t>
            </a:r>
          </a:p>
        </p:txBody>
      </p:sp>
      <p:sp>
        <p:nvSpPr>
          <p:cNvPr id="165891" name="Rectangle 3">
            <a:extLst>
              <a:ext uri="{FF2B5EF4-FFF2-40B4-BE49-F238E27FC236}">
                <a16:creationId xmlns:a16="http://schemas.microsoft.com/office/drawing/2014/main" id="{C0833531-8BE4-4A10-AF0B-5E90245B2EFE}"/>
              </a:ext>
            </a:extLst>
          </p:cNvPr>
          <p:cNvSpPr>
            <a:spLocks noGrp="1" noChangeArrowheads="1"/>
          </p:cNvSpPr>
          <p:nvPr>
            <p:ph type="body" idx="1"/>
          </p:nvPr>
        </p:nvSpPr>
        <p:spPr/>
        <p:txBody>
          <a:bodyPr/>
          <a:lstStyle/>
          <a:p>
            <a:r>
              <a:rPr lang="es-PR" altLang="en-US" sz="2800">
                <a:latin typeface="Candara" panose="020E0502030303020204" pitchFamily="34" charset="0"/>
              </a:rPr>
              <a:t>La Biblia dice:</a:t>
            </a:r>
          </a:p>
          <a:p>
            <a:pPr lvl="1"/>
            <a:r>
              <a:rPr lang="es-ES_tradnl" altLang="en-US" sz="2400" i="1" baseline="30000">
                <a:latin typeface="Candara" panose="020E0502030303020204" pitchFamily="34" charset="0"/>
              </a:rPr>
              <a:t>18</a:t>
            </a:r>
            <a:r>
              <a:rPr lang="es-ES_tradnl" altLang="en-US" sz="2400" i="1">
                <a:latin typeface="Candara" panose="020E0502030303020204" pitchFamily="34" charset="0"/>
              </a:rPr>
              <a:t>Porque también Cristo padeció una sola vez por los pecados, el justo por los injustos, para llevarnos a Dios, siendo a la verdad muerto en la carne, pero vivificado en espíritu</a:t>
            </a:r>
            <a:r>
              <a:rPr lang="es-ES_tradnl" altLang="en-US" sz="2400">
                <a:latin typeface="Candara" panose="020E0502030303020204" pitchFamily="34" charset="0"/>
              </a:rPr>
              <a:t> [1ra Pedro 3:18].</a:t>
            </a:r>
            <a:endParaRPr lang="es-PR" altLang="en-US" sz="2400" i="1">
              <a:latin typeface="Candara" panose="020E0502030303020204" pitchFamily="34" charset="0"/>
            </a:endParaRPr>
          </a:p>
          <a:p>
            <a:pPr lvl="1"/>
            <a:r>
              <a:rPr lang="es-ES_tradnl" altLang="en-US" sz="2400" i="1" baseline="30000">
                <a:latin typeface="Candara" panose="020E0502030303020204" pitchFamily="34" charset="0"/>
              </a:rPr>
              <a:t>28</a:t>
            </a:r>
            <a:r>
              <a:rPr lang="es-ES_tradnl" altLang="en-US" sz="2400" i="1">
                <a:latin typeface="Candara" panose="020E0502030303020204" pitchFamily="34" charset="0"/>
              </a:rPr>
              <a:t>así también Cristo fue ofrecido una sola vez para llevar los pecados de muchos; y aparecerá por segunda vez, sin relación con el pecado, para salvar a los que le esperan</a:t>
            </a:r>
            <a:r>
              <a:rPr lang="es-ES_tradnl" altLang="en-US" sz="2400">
                <a:latin typeface="Candara" panose="020E0502030303020204" pitchFamily="34" charset="0"/>
              </a:rPr>
              <a:t> [Hebreos 9:28].</a:t>
            </a:r>
            <a:endParaRPr lang="es-PR" altLang="en-US" sz="2400" i="1">
              <a:latin typeface="Candara" panose="020E0502030303020204" pitchFamily="34"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a16="http://schemas.microsoft.com/office/drawing/2014/main" id="{AFD4B083-8319-4306-B7F8-1C09574FEAAB}"/>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4" name="Rectangle 15">
            <a:extLst>
              <a:ext uri="{FF2B5EF4-FFF2-40B4-BE49-F238E27FC236}">
                <a16:creationId xmlns:a16="http://schemas.microsoft.com/office/drawing/2014/main" id="{60A457C9-3FA6-4912-8263-3DFB2AAB1C3E}"/>
              </a:ext>
            </a:extLst>
          </p:cNvPr>
          <p:cNvSpPr>
            <a:spLocks noGrp="1" noChangeArrowheads="1"/>
          </p:cNvSpPr>
          <p:nvPr>
            <p:ph type="ftr" sz="quarter" idx="3"/>
          </p:nvPr>
        </p:nvSpPr>
        <p:spPr/>
        <p:txBody>
          <a:bodyPr/>
          <a:lstStyle/>
          <a:p>
            <a:r>
              <a:rPr lang="es-PR" altLang="en-US"/>
              <a:t>Iglesia Bíblica Bautista de Aguadilla</a:t>
            </a:r>
          </a:p>
        </p:txBody>
      </p:sp>
      <p:sp>
        <p:nvSpPr>
          <p:cNvPr id="40964" name="Rectangle 4">
            <a:extLst>
              <a:ext uri="{FF2B5EF4-FFF2-40B4-BE49-F238E27FC236}">
                <a16:creationId xmlns:a16="http://schemas.microsoft.com/office/drawing/2014/main" id="{6ED0B5AB-71CC-49A9-8117-40FD6FDBEB5B}"/>
              </a:ext>
            </a:extLst>
          </p:cNvPr>
          <p:cNvSpPr>
            <a:spLocks noGrp="1" noChangeArrowheads="1"/>
          </p:cNvSpPr>
          <p:nvPr>
            <p:ph type="ctrTitle"/>
          </p:nvPr>
        </p:nvSpPr>
        <p:spPr/>
        <p:txBody>
          <a:bodyPr/>
          <a:lstStyle/>
          <a:p>
            <a:r>
              <a:rPr lang="es-PR" altLang="en-US" sz="4000">
                <a:latin typeface="Candara" panose="020E0502030303020204" pitchFamily="34" charset="0"/>
              </a:rPr>
              <a:t>Pecados de la Iglesia Católica Romana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C1C628E-224F-4C29-85ED-F2E34485B30F}"/>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F6BE870E-8D79-48F4-A7F7-D2AB2EABA19C}"/>
              </a:ext>
            </a:extLst>
          </p:cNvPr>
          <p:cNvSpPr>
            <a:spLocks noGrp="1"/>
          </p:cNvSpPr>
          <p:nvPr>
            <p:ph type="ftr" sz="quarter" idx="11"/>
          </p:nvPr>
        </p:nvSpPr>
        <p:spPr/>
        <p:txBody>
          <a:bodyPr/>
          <a:lstStyle/>
          <a:p>
            <a:r>
              <a:rPr lang="es-PR" altLang="en-US"/>
              <a:t>Iglesia Bíblica Bautista de Aguadilla</a:t>
            </a:r>
          </a:p>
        </p:txBody>
      </p:sp>
      <p:sp>
        <p:nvSpPr>
          <p:cNvPr id="43010" name="Rectangle 2">
            <a:extLst>
              <a:ext uri="{FF2B5EF4-FFF2-40B4-BE49-F238E27FC236}">
                <a16:creationId xmlns:a16="http://schemas.microsoft.com/office/drawing/2014/main" id="{9191DA12-0D60-429A-96EE-2112FB042C74}"/>
              </a:ext>
            </a:extLst>
          </p:cNvPr>
          <p:cNvSpPr>
            <a:spLocks noGrp="1" noChangeArrowheads="1"/>
          </p:cNvSpPr>
          <p:nvPr>
            <p:ph type="title"/>
          </p:nvPr>
        </p:nvSpPr>
        <p:spPr>
          <a:xfrm>
            <a:off x="1143000" y="838200"/>
            <a:ext cx="7793038" cy="700088"/>
          </a:xfrm>
        </p:spPr>
        <p:txBody>
          <a:bodyPr/>
          <a:lstStyle/>
          <a:p>
            <a:r>
              <a:rPr lang="es-PR" altLang="en-US">
                <a:latin typeface="Candara" panose="020E0502030303020204" pitchFamily="34" charset="0"/>
              </a:rPr>
              <a:t>Pecados del Catolicismo Romano</a:t>
            </a:r>
          </a:p>
        </p:txBody>
      </p:sp>
      <p:sp>
        <p:nvSpPr>
          <p:cNvPr id="43011" name="Rectangle 3">
            <a:extLst>
              <a:ext uri="{FF2B5EF4-FFF2-40B4-BE49-F238E27FC236}">
                <a16:creationId xmlns:a16="http://schemas.microsoft.com/office/drawing/2014/main" id="{EB24DA11-72D3-4B30-8CE8-181A76D0D0F5}"/>
              </a:ext>
            </a:extLst>
          </p:cNvPr>
          <p:cNvSpPr>
            <a:spLocks noGrp="1" noChangeArrowheads="1"/>
          </p:cNvSpPr>
          <p:nvPr>
            <p:ph type="body" idx="1"/>
          </p:nvPr>
        </p:nvSpPr>
        <p:spPr/>
        <p:txBody>
          <a:bodyPr/>
          <a:lstStyle/>
          <a:p>
            <a:r>
              <a:rPr lang="es-PR" altLang="en-US">
                <a:latin typeface="Candara" panose="020E0502030303020204" pitchFamily="34" charset="0"/>
              </a:rPr>
              <a:t>Persecución contra la Iglesia del Señor.</a:t>
            </a:r>
          </a:p>
          <a:p>
            <a:pPr lvl="1"/>
            <a:r>
              <a:rPr lang="es-PR" altLang="en-US">
                <a:latin typeface="Candara" panose="020E0502030303020204" pitchFamily="34" charset="0"/>
              </a:rPr>
              <a:t>La persecución antigua</a:t>
            </a:r>
          </a:p>
          <a:p>
            <a:pPr lvl="1"/>
            <a:r>
              <a:rPr lang="es-PR" altLang="en-US">
                <a:latin typeface="Candara" panose="020E0502030303020204" pitchFamily="34" charset="0"/>
              </a:rPr>
              <a:t>La Inquisición</a:t>
            </a:r>
          </a:p>
          <a:p>
            <a:pPr lvl="1"/>
            <a:r>
              <a:rPr lang="es-PR" altLang="en-US">
                <a:latin typeface="Candara" panose="020E0502030303020204" pitchFamily="34" charset="0"/>
              </a:rPr>
              <a:t>Mentiras contra los evangélicos</a:t>
            </a:r>
          </a:p>
          <a:p>
            <a:pPr lvl="1"/>
            <a:r>
              <a:rPr lang="es-PR" altLang="en-US">
                <a:latin typeface="Candara" panose="020E0502030303020204" pitchFamily="34" charset="0"/>
              </a:rPr>
              <a:t>Tolerancia del pecado</a:t>
            </a:r>
          </a:p>
          <a:p>
            <a:endParaRPr lang="es-PR" altLang="en-US">
              <a:latin typeface="Candara" panose="020E0502030303020204" pitchFamily="3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CC199D9A-E3B5-4C52-88AA-D349381DDD1A}"/>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B1EF9453-19EF-4ABA-8769-317EE433304C}"/>
              </a:ext>
            </a:extLst>
          </p:cNvPr>
          <p:cNvSpPr>
            <a:spLocks noGrp="1"/>
          </p:cNvSpPr>
          <p:nvPr>
            <p:ph type="ftr" sz="quarter" idx="11"/>
          </p:nvPr>
        </p:nvSpPr>
        <p:spPr/>
        <p:txBody>
          <a:bodyPr/>
          <a:lstStyle/>
          <a:p>
            <a:r>
              <a:rPr lang="es-PR" altLang="en-US"/>
              <a:t>Iglesia Bíblica Bautista de Aguadilla</a:t>
            </a:r>
          </a:p>
        </p:txBody>
      </p:sp>
      <p:pic>
        <p:nvPicPr>
          <p:cNvPr id="174084" name="Picture 4" descr="bartholomew">
            <a:extLst>
              <a:ext uri="{FF2B5EF4-FFF2-40B4-BE49-F238E27FC236}">
                <a16:creationId xmlns:a16="http://schemas.microsoft.com/office/drawing/2014/main" id="{1C7AAFB6-8C00-49FD-B78F-84DB5034CB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8500"/>
            <a:ext cx="9144000" cy="6159500"/>
          </a:xfrm>
          <a:prstGeom prst="rect">
            <a:avLst/>
          </a:prstGeom>
          <a:noFill/>
          <a:extLst>
            <a:ext uri="{909E8E84-426E-40DD-AFC4-6F175D3DCCD1}">
              <a14:hiddenFill xmlns:a14="http://schemas.microsoft.com/office/drawing/2010/main">
                <a:solidFill>
                  <a:srgbClr val="FFFFFF"/>
                </a:solidFill>
              </a14:hiddenFill>
            </a:ext>
          </a:extLst>
        </p:spPr>
      </p:pic>
      <p:sp>
        <p:nvSpPr>
          <p:cNvPr id="174082" name="Rectangle 2">
            <a:extLst>
              <a:ext uri="{FF2B5EF4-FFF2-40B4-BE49-F238E27FC236}">
                <a16:creationId xmlns:a16="http://schemas.microsoft.com/office/drawing/2014/main" id="{0C0504A0-3FFA-4746-9E6B-C035B3F6436A}"/>
              </a:ext>
            </a:extLst>
          </p:cNvPr>
          <p:cNvSpPr>
            <a:spLocks noGrp="1" noChangeArrowheads="1"/>
          </p:cNvSpPr>
          <p:nvPr>
            <p:ph type="title"/>
          </p:nvPr>
        </p:nvSpPr>
        <p:spPr>
          <a:xfrm>
            <a:off x="457200" y="0"/>
            <a:ext cx="8382000" cy="700088"/>
          </a:xfrm>
        </p:spPr>
        <p:txBody>
          <a:bodyPr/>
          <a:lstStyle/>
          <a:p>
            <a:r>
              <a:rPr lang="es-PR" altLang="en-US">
                <a:latin typeface="Candara" panose="020E0502030303020204" pitchFamily="34" charset="0"/>
              </a:rPr>
              <a:t>Pecados del Catolicismo Romano</a:t>
            </a:r>
          </a:p>
        </p:txBody>
      </p:sp>
      <p:sp>
        <p:nvSpPr>
          <p:cNvPr id="174083" name="Rectangle 3">
            <a:extLst>
              <a:ext uri="{FF2B5EF4-FFF2-40B4-BE49-F238E27FC236}">
                <a16:creationId xmlns:a16="http://schemas.microsoft.com/office/drawing/2014/main" id="{FC1DE2F6-4416-46DF-9CCB-01719E87ECB0}"/>
              </a:ext>
            </a:extLst>
          </p:cNvPr>
          <p:cNvSpPr>
            <a:spLocks noGrp="1" noChangeArrowheads="1"/>
          </p:cNvSpPr>
          <p:nvPr>
            <p:ph type="body" idx="1"/>
          </p:nvPr>
        </p:nvSpPr>
        <p:spPr>
          <a:xfrm>
            <a:off x="609600" y="1828800"/>
            <a:ext cx="8007350" cy="4191000"/>
          </a:xfrm>
        </p:spPr>
        <p:txBody>
          <a:bodyPr/>
          <a:lstStyle/>
          <a:p>
            <a:r>
              <a:rPr lang="es-PR" altLang="en-US" sz="2800">
                <a:solidFill>
                  <a:schemeClr val="bg1"/>
                </a:solidFill>
                <a:latin typeface="Candara" panose="020E0502030303020204" pitchFamily="34" charset="0"/>
              </a:rPr>
              <a:t>La masacre del día de San Bartolomé.</a:t>
            </a:r>
          </a:p>
          <a:p>
            <a:pPr lvl="1"/>
            <a:r>
              <a:rPr lang="es-PR" altLang="en-US" sz="2400">
                <a:solidFill>
                  <a:schemeClr val="bg1"/>
                </a:solidFill>
                <a:latin typeface="Candara" panose="020E0502030303020204" pitchFamily="34" charset="0"/>
              </a:rPr>
              <a:t>Una turba católica, apoyada por el clero católico, mató a 4,000 evangélicos en París (año 1572).</a:t>
            </a:r>
          </a:p>
          <a:p>
            <a:pPr lvl="1"/>
            <a:r>
              <a:rPr lang="es-PR" altLang="en-US" sz="2400">
                <a:solidFill>
                  <a:schemeClr val="bg1"/>
                </a:solidFill>
                <a:latin typeface="Candara" panose="020E0502030303020204" pitchFamily="34" charset="0"/>
              </a:rPr>
              <a:t>Las matanzas siguieron por varios meses en varias otras ciudades.</a:t>
            </a:r>
          </a:p>
          <a:p>
            <a:pPr lvl="1"/>
            <a:r>
              <a:rPr lang="es-PR" altLang="en-US" sz="2400">
                <a:solidFill>
                  <a:schemeClr val="bg1"/>
                </a:solidFill>
                <a:latin typeface="Candara" panose="020E0502030303020204" pitchFamily="34" charset="0"/>
              </a:rPr>
              <a:t>El total de muertos se estima en 50,000.</a:t>
            </a:r>
          </a:p>
          <a:p>
            <a:pPr lvl="1"/>
            <a:r>
              <a:rPr lang="es-PR" altLang="en-US" sz="2400">
                <a:solidFill>
                  <a:schemeClr val="bg1"/>
                </a:solidFill>
                <a:latin typeface="Candara" panose="020E0502030303020204" pitchFamily="34" charset="0"/>
              </a:rPr>
              <a:t>Hombres, mujeres, niños, infantes, ancianos, enfermos, inválidos:  a todos los mataban.</a:t>
            </a:r>
          </a:p>
          <a:p>
            <a:pPr lvl="1"/>
            <a:endParaRPr lang="es-PR" altLang="en-US" sz="2400">
              <a:solidFill>
                <a:schemeClr val="bg1"/>
              </a:solidFill>
              <a:latin typeface="Candara" panose="020E0502030303020204"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9" name="Picture 5" descr="gregory_medal1">
            <a:extLst>
              <a:ext uri="{FF2B5EF4-FFF2-40B4-BE49-F238E27FC236}">
                <a16:creationId xmlns:a16="http://schemas.microsoft.com/office/drawing/2014/main" id="{86774705-123D-405D-AA8A-4ACE0AABCC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3276600"/>
            <a:ext cx="6705600" cy="3581400"/>
          </a:xfrm>
          <a:prstGeom prst="rect">
            <a:avLst/>
          </a:prstGeom>
          <a:noFill/>
          <a:extLst>
            <a:ext uri="{909E8E84-426E-40DD-AFC4-6F175D3DCCD1}">
              <a14:hiddenFill xmlns:a14="http://schemas.microsoft.com/office/drawing/2010/main">
                <a:solidFill>
                  <a:srgbClr val="FFFFFF"/>
                </a:solidFill>
              </a14:hiddenFill>
            </a:ext>
          </a:extLst>
        </p:spPr>
      </p:pic>
      <p:sp>
        <p:nvSpPr>
          <p:cNvPr id="5" name="Date Placeholder 3">
            <a:extLst>
              <a:ext uri="{FF2B5EF4-FFF2-40B4-BE49-F238E27FC236}">
                <a16:creationId xmlns:a16="http://schemas.microsoft.com/office/drawing/2014/main" id="{135BBE94-E8CF-4E81-B3F4-50B4AFAD8903}"/>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EA713B71-EB5A-4FEE-9956-5375F1BE261D}"/>
              </a:ext>
            </a:extLst>
          </p:cNvPr>
          <p:cNvSpPr>
            <a:spLocks noGrp="1"/>
          </p:cNvSpPr>
          <p:nvPr>
            <p:ph type="ftr" sz="quarter" idx="11"/>
          </p:nvPr>
        </p:nvSpPr>
        <p:spPr/>
        <p:txBody>
          <a:bodyPr/>
          <a:lstStyle/>
          <a:p>
            <a:r>
              <a:rPr lang="es-PR" altLang="en-US"/>
              <a:t>Iglesia Bíblica Bautista de Aguadilla</a:t>
            </a:r>
          </a:p>
        </p:txBody>
      </p:sp>
      <p:sp>
        <p:nvSpPr>
          <p:cNvPr id="175107" name="Rectangle 3">
            <a:extLst>
              <a:ext uri="{FF2B5EF4-FFF2-40B4-BE49-F238E27FC236}">
                <a16:creationId xmlns:a16="http://schemas.microsoft.com/office/drawing/2014/main" id="{E3F7153B-5470-418E-96DA-7A9057F5416B}"/>
              </a:ext>
            </a:extLst>
          </p:cNvPr>
          <p:cNvSpPr>
            <a:spLocks noGrp="1" noChangeArrowheads="1"/>
          </p:cNvSpPr>
          <p:nvPr>
            <p:ph type="title"/>
          </p:nvPr>
        </p:nvSpPr>
        <p:spPr>
          <a:xfrm>
            <a:off x="1143000" y="609600"/>
            <a:ext cx="7793038" cy="700088"/>
          </a:xfrm>
        </p:spPr>
        <p:txBody>
          <a:bodyPr/>
          <a:lstStyle/>
          <a:p>
            <a:r>
              <a:rPr lang="es-PR" altLang="en-US">
                <a:latin typeface="Candara" panose="020E0502030303020204" pitchFamily="34" charset="0"/>
              </a:rPr>
              <a:t>Pecados del Catolicismo Romano</a:t>
            </a:r>
          </a:p>
        </p:txBody>
      </p:sp>
      <p:sp>
        <p:nvSpPr>
          <p:cNvPr id="175108" name="Rectangle 4">
            <a:extLst>
              <a:ext uri="{FF2B5EF4-FFF2-40B4-BE49-F238E27FC236}">
                <a16:creationId xmlns:a16="http://schemas.microsoft.com/office/drawing/2014/main" id="{A0FEA12E-D176-4B9B-A497-84555799D9E9}"/>
              </a:ext>
            </a:extLst>
          </p:cNvPr>
          <p:cNvSpPr>
            <a:spLocks noGrp="1" noChangeArrowheads="1"/>
          </p:cNvSpPr>
          <p:nvPr>
            <p:ph type="body" idx="1"/>
          </p:nvPr>
        </p:nvSpPr>
        <p:spPr>
          <a:xfrm>
            <a:off x="838200" y="1295400"/>
            <a:ext cx="7696200" cy="1600200"/>
          </a:xfrm>
        </p:spPr>
        <p:txBody>
          <a:bodyPr/>
          <a:lstStyle/>
          <a:p>
            <a:pPr>
              <a:lnSpc>
                <a:spcPct val="90000"/>
              </a:lnSpc>
            </a:pPr>
            <a:r>
              <a:rPr lang="es-PR" altLang="en-US" sz="2800">
                <a:latin typeface="Candara" panose="020E0502030303020204" pitchFamily="34" charset="0"/>
              </a:rPr>
              <a:t>La masacre del día de San Bartolomé.</a:t>
            </a:r>
          </a:p>
          <a:p>
            <a:pPr lvl="1">
              <a:lnSpc>
                <a:spcPct val="90000"/>
              </a:lnSpc>
            </a:pPr>
            <a:r>
              <a:rPr lang="es-PR" altLang="en-US" sz="2400">
                <a:latin typeface="Candara" panose="020E0502030303020204" pitchFamily="34" charset="0"/>
              </a:rPr>
              <a:t>El papa Gregorio XIII mandó a acuñar una moneda para conmemorar la matanza, declarándola “una victoria de la fe sobre los perros infieles”. </a:t>
            </a:r>
          </a:p>
          <a:p>
            <a:pPr lvl="1">
              <a:lnSpc>
                <a:spcPct val="90000"/>
              </a:lnSpc>
            </a:pPr>
            <a:endParaRPr lang="es-PR" altLang="en-US" sz="2400">
              <a:latin typeface="Candara" panose="020E0502030303020204" pitchFamily="34" charset="0"/>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e Placeholder 3">
            <a:extLst>
              <a:ext uri="{FF2B5EF4-FFF2-40B4-BE49-F238E27FC236}">
                <a16:creationId xmlns:a16="http://schemas.microsoft.com/office/drawing/2014/main" id="{DFC5506B-B3F3-487F-AFBD-40B2C5BF2D52}"/>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7" name="Footer Placeholder 4">
            <a:extLst>
              <a:ext uri="{FF2B5EF4-FFF2-40B4-BE49-F238E27FC236}">
                <a16:creationId xmlns:a16="http://schemas.microsoft.com/office/drawing/2014/main" id="{11C10CB8-3B03-419D-AE25-A1DAA3E7AADA}"/>
              </a:ext>
            </a:extLst>
          </p:cNvPr>
          <p:cNvSpPr>
            <a:spLocks noGrp="1"/>
          </p:cNvSpPr>
          <p:nvPr>
            <p:ph type="ftr" sz="quarter" idx="11"/>
          </p:nvPr>
        </p:nvSpPr>
        <p:spPr/>
        <p:txBody>
          <a:bodyPr/>
          <a:lstStyle/>
          <a:p>
            <a:r>
              <a:rPr lang="es-PR" altLang="en-US"/>
              <a:t>Iglesia Bíblica Bautista de Aguadilla</a:t>
            </a:r>
          </a:p>
        </p:txBody>
      </p:sp>
      <p:sp>
        <p:nvSpPr>
          <p:cNvPr id="65538" name="Rectangle 2">
            <a:extLst>
              <a:ext uri="{FF2B5EF4-FFF2-40B4-BE49-F238E27FC236}">
                <a16:creationId xmlns:a16="http://schemas.microsoft.com/office/drawing/2014/main" id="{B5A06795-6564-4F62-B3B2-008E348A9527}"/>
              </a:ext>
            </a:extLst>
          </p:cNvPr>
          <p:cNvSpPr>
            <a:spLocks noGrp="1" noChangeArrowheads="1"/>
          </p:cNvSpPr>
          <p:nvPr>
            <p:ph type="title"/>
          </p:nvPr>
        </p:nvSpPr>
        <p:spPr>
          <a:xfrm>
            <a:off x="1143000" y="914400"/>
            <a:ext cx="7793038" cy="700088"/>
          </a:xfrm>
        </p:spPr>
        <p:txBody>
          <a:bodyPr/>
          <a:lstStyle/>
          <a:p>
            <a:r>
              <a:rPr lang="es-PR" altLang="en-US">
                <a:latin typeface="Candara" panose="020E0502030303020204" pitchFamily="34" charset="0"/>
              </a:rPr>
              <a:t>Pecados del Catolicismo Romano</a:t>
            </a:r>
          </a:p>
        </p:txBody>
      </p:sp>
      <p:sp>
        <p:nvSpPr>
          <p:cNvPr id="65539" name="Rectangle 3">
            <a:extLst>
              <a:ext uri="{FF2B5EF4-FFF2-40B4-BE49-F238E27FC236}">
                <a16:creationId xmlns:a16="http://schemas.microsoft.com/office/drawing/2014/main" id="{7B293058-0D70-4468-A016-8AF1D1EDDF78}"/>
              </a:ext>
            </a:extLst>
          </p:cNvPr>
          <p:cNvSpPr>
            <a:spLocks noGrp="1" noChangeArrowheads="1"/>
          </p:cNvSpPr>
          <p:nvPr>
            <p:ph type="body" idx="1"/>
          </p:nvPr>
        </p:nvSpPr>
        <p:spPr>
          <a:xfrm>
            <a:off x="685800" y="2286000"/>
            <a:ext cx="3429000" cy="4191000"/>
          </a:xfrm>
        </p:spPr>
        <p:txBody>
          <a:bodyPr/>
          <a:lstStyle/>
          <a:p>
            <a:pPr>
              <a:lnSpc>
                <a:spcPct val="80000"/>
              </a:lnSpc>
            </a:pPr>
            <a:r>
              <a:rPr lang="es-PR" altLang="en-US" sz="2800">
                <a:latin typeface="Candara" panose="020E0502030303020204" pitchFamily="34" charset="0"/>
              </a:rPr>
              <a:t>La inmoralidad rampante.</a:t>
            </a:r>
          </a:p>
          <a:p>
            <a:pPr lvl="1">
              <a:lnSpc>
                <a:spcPct val="80000"/>
              </a:lnSpc>
            </a:pPr>
            <a:r>
              <a:rPr lang="es-PR" altLang="en-US" sz="2400">
                <a:latin typeface="Candara" panose="020E0502030303020204" pitchFamily="34" charset="0"/>
              </a:rPr>
              <a:t>La Iglesia Romana siempre se ha caracterizado por sus pecados sexuales.</a:t>
            </a:r>
          </a:p>
          <a:p>
            <a:pPr lvl="1">
              <a:lnSpc>
                <a:spcPct val="80000"/>
              </a:lnSpc>
            </a:pPr>
            <a:r>
              <a:rPr lang="es-PR" altLang="en-US" sz="2400">
                <a:latin typeface="Candara" panose="020E0502030303020204" pitchFamily="34" charset="0"/>
              </a:rPr>
              <a:t>Es bien conocida la fornicación entre sacerdotes y monjas.</a:t>
            </a:r>
          </a:p>
          <a:p>
            <a:pPr>
              <a:lnSpc>
                <a:spcPct val="80000"/>
              </a:lnSpc>
            </a:pPr>
            <a:endParaRPr lang="es-PR" altLang="en-US" sz="2800">
              <a:latin typeface="Candara" panose="020E0502030303020204" pitchFamily="34" charset="0"/>
            </a:endParaRPr>
          </a:p>
        </p:txBody>
      </p:sp>
      <p:pic>
        <p:nvPicPr>
          <p:cNvPr id="65540" name="Picture 4" descr="Save the girls">
            <a:extLst>
              <a:ext uri="{FF2B5EF4-FFF2-40B4-BE49-F238E27FC236}">
                <a16:creationId xmlns:a16="http://schemas.microsoft.com/office/drawing/2014/main" id="{02F45A1E-D3B4-44C8-BB75-99D10AB608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438400"/>
            <a:ext cx="4781550" cy="2895600"/>
          </a:xfrm>
          <a:prstGeom prst="rect">
            <a:avLst/>
          </a:prstGeom>
          <a:noFill/>
          <a:extLst>
            <a:ext uri="{909E8E84-426E-40DD-AFC4-6F175D3DCCD1}">
              <a14:hiddenFill xmlns:a14="http://schemas.microsoft.com/office/drawing/2010/main">
                <a:solidFill>
                  <a:srgbClr val="FFFFFF"/>
                </a:solidFill>
              </a14:hiddenFill>
            </a:ext>
          </a:extLst>
        </p:spPr>
      </p:pic>
      <p:sp>
        <p:nvSpPr>
          <p:cNvPr id="65541" name="Text Box 5">
            <a:extLst>
              <a:ext uri="{FF2B5EF4-FFF2-40B4-BE49-F238E27FC236}">
                <a16:creationId xmlns:a16="http://schemas.microsoft.com/office/drawing/2014/main" id="{36BB2DD0-E607-4107-9F3F-B0D6E7099BD1}"/>
              </a:ext>
            </a:extLst>
          </p:cNvPr>
          <p:cNvSpPr txBox="1">
            <a:spLocks noChangeArrowheads="1"/>
          </p:cNvSpPr>
          <p:nvPr/>
        </p:nvSpPr>
        <p:spPr bwMode="auto">
          <a:xfrm>
            <a:off x="4400550" y="5410200"/>
            <a:ext cx="4343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s-PR" altLang="en-US">
                <a:latin typeface="Arial" panose="020B0604020202020204" pitchFamily="34" charset="0"/>
              </a:rPr>
              <a:t>Caricatura de 1905 en la revista </a:t>
            </a:r>
            <a:r>
              <a:rPr lang="es-PR" altLang="en-US" i="1">
                <a:latin typeface="Arial" panose="020B0604020202020204" pitchFamily="34" charset="0"/>
              </a:rPr>
              <a:t>Punch</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4226B015-190B-491F-80D1-CB133D57F891}"/>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D50BCC85-6235-4749-8A20-E4E826D2CE46}"/>
              </a:ext>
            </a:extLst>
          </p:cNvPr>
          <p:cNvSpPr>
            <a:spLocks noGrp="1"/>
          </p:cNvSpPr>
          <p:nvPr>
            <p:ph type="ftr" sz="quarter" idx="11"/>
          </p:nvPr>
        </p:nvSpPr>
        <p:spPr/>
        <p:txBody>
          <a:bodyPr/>
          <a:lstStyle/>
          <a:p>
            <a:r>
              <a:rPr lang="es-PR" altLang="en-US"/>
              <a:t>Iglesia Bíblica Bautista de Aguadilla</a:t>
            </a:r>
          </a:p>
        </p:txBody>
      </p:sp>
      <p:sp>
        <p:nvSpPr>
          <p:cNvPr id="173058" name="Rectangle 2">
            <a:extLst>
              <a:ext uri="{FF2B5EF4-FFF2-40B4-BE49-F238E27FC236}">
                <a16:creationId xmlns:a16="http://schemas.microsoft.com/office/drawing/2014/main" id="{437738BF-26F3-4996-A963-C3D29586FE5F}"/>
              </a:ext>
            </a:extLst>
          </p:cNvPr>
          <p:cNvSpPr>
            <a:spLocks noGrp="1" noChangeArrowheads="1"/>
          </p:cNvSpPr>
          <p:nvPr>
            <p:ph type="title"/>
          </p:nvPr>
        </p:nvSpPr>
        <p:spPr>
          <a:xfrm>
            <a:off x="1143000" y="990600"/>
            <a:ext cx="7793038" cy="700088"/>
          </a:xfrm>
        </p:spPr>
        <p:txBody>
          <a:bodyPr/>
          <a:lstStyle/>
          <a:p>
            <a:r>
              <a:rPr lang="es-PR" altLang="en-US">
                <a:latin typeface="Candara" panose="020E0502030303020204" pitchFamily="34" charset="0"/>
              </a:rPr>
              <a:t>Pecados del Catolicismo Romano</a:t>
            </a:r>
          </a:p>
        </p:txBody>
      </p:sp>
      <p:sp>
        <p:nvSpPr>
          <p:cNvPr id="173059" name="Rectangle 3">
            <a:extLst>
              <a:ext uri="{FF2B5EF4-FFF2-40B4-BE49-F238E27FC236}">
                <a16:creationId xmlns:a16="http://schemas.microsoft.com/office/drawing/2014/main" id="{F102DD66-CE46-4947-9997-DE4C85A93445}"/>
              </a:ext>
            </a:extLst>
          </p:cNvPr>
          <p:cNvSpPr>
            <a:spLocks noGrp="1" noChangeArrowheads="1"/>
          </p:cNvSpPr>
          <p:nvPr>
            <p:ph type="body" idx="1"/>
          </p:nvPr>
        </p:nvSpPr>
        <p:spPr>
          <a:xfrm>
            <a:off x="609600" y="1905000"/>
            <a:ext cx="3429000" cy="4191000"/>
          </a:xfrm>
        </p:spPr>
        <p:txBody>
          <a:bodyPr/>
          <a:lstStyle/>
          <a:p>
            <a:r>
              <a:rPr lang="es-PR" altLang="en-US">
                <a:latin typeface="Candara" panose="020E0502030303020204" pitchFamily="34" charset="0"/>
              </a:rPr>
              <a:t>La inmoralidad rampante.</a:t>
            </a:r>
          </a:p>
          <a:p>
            <a:pPr lvl="1"/>
            <a:r>
              <a:rPr lang="es-PR" altLang="en-US">
                <a:latin typeface="Candara" panose="020E0502030303020204" pitchFamily="34" charset="0"/>
              </a:rPr>
              <a:t>Existen muchos relatos de bebés asesinados por sacerdotes y monjas – </a:t>
            </a:r>
            <a:r>
              <a:rPr lang="es-PR" altLang="en-US" i="1">
                <a:latin typeface="Candara" panose="020E0502030303020204" pitchFamily="34" charset="0"/>
              </a:rPr>
              <a:t>sus propios hijos.</a:t>
            </a:r>
          </a:p>
        </p:txBody>
      </p:sp>
      <p:pic>
        <p:nvPicPr>
          <p:cNvPr id="173062" name="Picture 6" descr="Mother Abbess strangling the infant">
            <a:extLst>
              <a:ext uri="{FF2B5EF4-FFF2-40B4-BE49-F238E27FC236}">
                <a16:creationId xmlns:a16="http://schemas.microsoft.com/office/drawing/2014/main" id="{7074CC34-FC1A-44E5-9925-A770D137A5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438400"/>
            <a:ext cx="5029200" cy="34925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3DB97451-F5FD-4936-B140-898CD6C03752}"/>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C135DAE9-E689-4CEE-B3A9-07F5930A8104}"/>
              </a:ext>
            </a:extLst>
          </p:cNvPr>
          <p:cNvSpPr>
            <a:spLocks noGrp="1"/>
          </p:cNvSpPr>
          <p:nvPr>
            <p:ph type="ftr" sz="quarter" idx="11"/>
          </p:nvPr>
        </p:nvSpPr>
        <p:spPr/>
        <p:txBody>
          <a:bodyPr/>
          <a:lstStyle/>
          <a:p>
            <a:r>
              <a:rPr lang="es-PR" altLang="en-US"/>
              <a:t>Iglesia Bíblica Bautista de Aguadilla</a:t>
            </a:r>
          </a:p>
        </p:txBody>
      </p:sp>
      <p:sp>
        <p:nvSpPr>
          <p:cNvPr id="181250" name="Rectangle 2">
            <a:extLst>
              <a:ext uri="{FF2B5EF4-FFF2-40B4-BE49-F238E27FC236}">
                <a16:creationId xmlns:a16="http://schemas.microsoft.com/office/drawing/2014/main" id="{DDF092C6-2C16-4374-885E-599D542461CF}"/>
              </a:ext>
            </a:extLst>
          </p:cNvPr>
          <p:cNvSpPr>
            <a:spLocks noGrp="1" noChangeArrowheads="1"/>
          </p:cNvSpPr>
          <p:nvPr>
            <p:ph type="title"/>
          </p:nvPr>
        </p:nvSpPr>
        <p:spPr>
          <a:xfrm>
            <a:off x="1143000" y="914400"/>
            <a:ext cx="7793038" cy="700088"/>
          </a:xfrm>
        </p:spPr>
        <p:txBody>
          <a:bodyPr/>
          <a:lstStyle/>
          <a:p>
            <a:r>
              <a:rPr lang="es-PR" altLang="en-US">
                <a:latin typeface="Candara" panose="020E0502030303020204" pitchFamily="34" charset="0"/>
              </a:rPr>
              <a:t>Pecados del Catolicismo Romano</a:t>
            </a:r>
          </a:p>
        </p:txBody>
      </p:sp>
      <p:sp>
        <p:nvSpPr>
          <p:cNvPr id="181251" name="Rectangle 3">
            <a:extLst>
              <a:ext uri="{FF2B5EF4-FFF2-40B4-BE49-F238E27FC236}">
                <a16:creationId xmlns:a16="http://schemas.microsoft.com/office/drawing/2014/main" id="{9D85E0D4-9B3F-4EF0-A8D1-9789B6404F21}"/>
              </a:ext>
            </a:extLst>
          </p:cNvPr>
          <p:cNvSpPr>
            <a:spLocks noGrp="1" noChangeArrowheads="1"/>
          </p:cNvSpPr>
          <p:nvPr>
            <p:ph type="body" sz="half" idx="2"/>
          </p:nvPr>
        </p:nvSpPr>
        <p:spPr>
          <a:xfrm>
            <a:off x="381000" y="2362200"/>
            <a:ext cx="4343400" cy="3581400"/>
          </a:xfrm>
        </p:spPr>
        <p:txBody>
          <a:bodyPr/>
          <a:lstStyle/>
          <a:p>
            <a:pPr>
              <a:lnSpc>
                <a:spcPct val="80000"/>
              </a:lnSpc>
            </a:pPr>
            <a:r>
              <a:rPr lang="es-PR" altLang="en-US" sz="2400">
                <a:latin typeface="Candara" panose="020E0502030303020204" pitchFamily="34" charset="0"/>
              </a:rPr>
              <a:t>La “Santa Inquisición” fue una política de la Iglesia Católica de perseguir, torturar y tratar de “convertir” por la fuerza a los “herejes” (los que creían en la doctrina católica).  Cientos de miles de creyentes y judíos fueron torturados y muertos durante los siglos XV y XIX.</a:t>
            </a:r>
          </a:p>
        </p:txBody>
      </p:sp>
      <p:pic>
        <p:nvPicPr>
          <p:cNvPr id="181253" name="Picture 5" descr="as-geleyncorneliss-600">
            <a:extLst>
              <a:ext uri="{FF2B5EF4-FFF2-40B4-BE49-F238E27FC236}">
                <a16:creationId xmlns:a16="http://schemas.microsoft.com/office/drawing/2014/main" id="{3C802818-502E-43A0-9655-767C08FCCC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1828800"/>
            <a:ext cx="4419600" cy="3675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E6337C18-3CF8-41A2-8B65-9FD02BED33C5}"/>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5">
            <a:extLst>
              <a:ext uri="{FF2B5EF4-FFF2-40B4-BE49-F238E27FC236}">
                <a16:creationId xmlns:a16="http://schemas.microsoft.com/office/drawing/2014/main" id="{664826AE-DA81-48F1-8100-E1FD44A50DEA}"/>
              </a:ext>
            </a:extLst>
          </p:cNvPr>
          <p:cNvSpPr>
            <a:spLocks noGrp="1"/>
          </p:cNvSpPr>
          <p:nvPr>
            <p:ph type="ftr" sz="quarter" idx="11"/>
          </p:nvPr>
        </p:nvSpPr>
        <p:spPr/>
        <p:txBody>
          <a:bodyPr/>
          <a:lstStyle/>
          <a:p>
            <a:r>
              <a:rPr lang="es-PR" altLang="en-US"/>
              <a:t>Iglesia Bíblica Bautista de Aguadilla</a:t>
            </a:r>
          </a:p>
        </p:txBody>
      </p:sp>
      <p:sp>
        <p:nvSpPr>
          <p:cNvPr id="183298" name="Rectangle 2">
            <a:extLst>
              <a:ext uri="{FF2B5EF4-FFF2-40B4-BE49-F238E27FC236}">
                <a16:creationId xmlns:a16="http://schemas.microsoft.com/office/drawing/2014/main" id="{959893C1-A311-498D-A921-03BF0ECC021F}"/>
              </a:ext>
            </a:extLst>
          </p:cNvPr>
          <p:cNvSpPr>
            <a:spLocks noGrp="1" noChangeArrowheads="1"/>
          </p:cNvSpPr>
          <p:nvPr>
            <p:ph type="title"/>
          </p:nvPr>
        </p:nvSpPr>
        <p:spPr>
          <a:xfrm>
            <a:off x="1066800" y="762000"/>
            <a:ext cx="7793038" cy="700088"/>
          </a:xfrm>
        </p:spPr>
        <p:txBody>
          <a:bodyPr/>
          <a:lstStyle/>
          <a:p>
            <a:r>
              <a:rPr lang="es-PR" altLang="en-US">
                <a:latin typeface="Candara" panose="020E0502030303020204" pitchFamily="34" charset="0"/>
              </a:rPr>
              <a:t>Pecados del Catolicismo Romano</a:t>
            </a:r>
          </a:p>
        </p:txBody>
      </p:sp>
      <p:pic>
        <p:nvPicPr>
          <p:cNvPr id="183301" name="Picture 5" descr="mm%20bk2%20p030">
            <a:extLst>
              <a:ext uri="{FF2B5EF4-FFF2-40B4-BE49-F238E27FC236}">
                <a16:creationId xmlns:a16="http://schemas.microsoft.com/office/drawing/2014/main" id="{575FD44B-7FD4-4053-9384-635EDC8298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990600"/>
            <a:ext cx="5410200" cy="4233863"/>
          </a:xfrm>
          <a:prstGeom prst="rect">
            <a:avLst/>
          </a:prstGeom>
          <a:noFill/>
          <a:extLst>
            <a:ext uri="{909E8E84-426E-40DD-AFC4-6F175D3DCCD1}">
              <a14:hiddenFill xmlns:a14="http://schemas.microsoft.com/office/drawing/2010/main">
                <a:solidFill>
                  <a:srgbClr val="FFFFFF"/>
                </a:solidFill>
              </a14:hiddenFill>
            </a:ext>
          </a:extLst>
        </p:spPr>
      </p:pic>
      <p:pic>
        <p:nvPicPr>
          <p:cNvPr id="183303" name="Picture 7" descr="mm%20bk1%20p252">
            <a:extLst>
              <a:ext uri="{FF2B5EF4-FFF2-40B4-BE49-F238E27FC236}">
                <a16:creationId xmlns:a16="http://schemas.microsoft.com/office/drawing/2014/main" id="{11B133C1-EEF6-4BEE-AAF0-CC27673529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66975"/>
            <a:ext cx="4953000" cy="43910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5A8B329-324D-4F3B-A345-D35812AC78F9}"/>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30EF4731-968E-4423-8E40-844056B79A8A}"/>
              </a:ext>
            </a:extLst>
          </p:cNvPr>
          <p:cNvSpPr>
            <a:spLocks noGrp="1"/>
          </p:cNvSpPr>
          <p:nvPr>
            <p:ph type="ftr" sz="quarter" idx="11"/>
          </p:nvPr>
        </p:nvSpPr>
        <p:spPr/>
        <p:txBody>
          <a:bodyPr/>
          <a:lstStyle/>
          <a:p>
            <a:r>
              <a:rPr lang="es-PR" altLang="en-US"/>
              <a:t>Iglesia Bíblica Bautista de Aguadilla</a:t>
            </a:r>
          </a:p>
        </p:txBody>
      </p:sp>
      <p:sp>
        <p:nvSpPr>
          <p:cNvPr id="66562" name="Rectangle 2">
            <a:extLst>
              <a:ext uri="{FF2B5EF4-FFF2-40B4-BE49-F238E27FC236}">
                <a16:creationId xmlns:a16="http://schemas.microsoft.com/office/drawing/2014/main" id="{C5712F97-278F-4EA1-8AC6-501F0A7DD1E2}"/>
              </a:ext>
            </a:extLst>
          </p:cNvPr>
          <p:cNvSpPr>
            <a:spLocks noGrp="1" noChangeArrowheads="1"/>
          </p:cNvSpPr>
          <p:nvPr>
            <p:ph type="title"/>
          </p:nvPr>
        </p:nvSpPr>
        <p:spPr>
          <a:xfrm>
            <a:off x="1143000" y="990600"/>
            <a:ext cx="7793038" cy="700088"/>
          </a:xfrm>
        </p:spPr>
        <p:txBody>
          <a:bodyPr/>
          <a:lstStyle/>
          <a:p>
            <a:r>
              <a:rPr lang="es-PR" altLang="en-US">
                <a:latin typeface="Candara" panose="020E0502030303020204" pitchFamily="34" charset="0"/>
              </a:rPr>
              <a:t>Pecados del Catolicismo Romano</a:t>
            </a:r>
          </a:p>
        </p:txBody>
      </p:sp>
      <p:sp>
        <p:nvSpPr>
          <p:cNvPr id="66563" name="Rectangle 3">
            <a:extLst>
              <a:ext uri="{FF2B5EF4-FFF2-40B4-BE49-F238E27FC236}">
                <a16:creationId xmlns:a16="http://schemas.microsoft.com/office/drawing/2014/main" id="{8B84087A-5777-4498-8D61-4049AEC0A6FA}"/>
              </a:ext>
            </a:extLst>
          </p:cNvPr>
          <p:cNvSpPr>
            <a:spLocks noGrp="1" noChangeArrowheads="1"/>
          </p:cNvSpPr>
          <p:nvPr>
            <p:ph type="body" idx="1"/>
          </p:nvPr>
        </p:nvSpPr>
        <p:spPr/>
        <p:txBody>
          <a:bodyPr/>
          <a:lstStyle/>
          <a:p>
            <a:r>
              <a:rPr lang="es-PR" altLang="en-US" sz="2800">
                <a:latin typeface="Candara" panose="020E0502030303020204" pitchFamily="34" charset="0"/>
              </a:rPr>
              <a:t>Aprueba la homosexualidad.</a:t>
            </a:r>
          </a:p>
          <a:p>
            <a:pPr lvl="1"/>
            <a:r>
              <a:rPr lang="es-PR" altLang="en-US" sz="2400" i="1">
                <a:latin typeface="Candara" panose="020E0502030303020204" pitchFamily="34" charset="0"/>
              </a:rPr>
              <a:t>“Cuando uno está tratando con gente que son tan profundamente homosexuales que estarían en serios problemas personales o sociales a menos que logren una relación homosexual fija, uno podría recomendarles que busquen tal relación y uno acepta esta relación como lo mejor que ellos pueden hacer en su situación presente”</a:t>
            </a:r>
            <a:r>
              <a:rPr lang="es-PR" altLang="en-US" sz="2400">
                <a:latin typeface="Candara" panose="020E0502030303020204" pitchFamily="34" charset="0"/>
              </a:rPr>
              <a:t> [Fr. Jan Visser, C.Ss.R. In an interview published in the January 30, 1976, edition of </a:t>
            </a:r>
            <a:r>
              <a:rPr lang="es-PR" altLang="en-US" sz="2400" i="1">
                <a:latin typeface="Candara" panose="020E0502030303020204" pitchFamily="34" charset="0"/>
              </a:rPr>
              <a:t>L'Europa</a:t>
            </a:r>
            <a:r>
              <a:rPr lang="es-PR" altLang="en-US" sz="2400">
                <a:latin typeface="Candara" panose="020E0502030303020204" pitchFamily="34" charset="0"/>
              </a:rPr>
              <a:t>]</a:t>
            </a:r>
          </a:p>
          <a:p>
            <a:pPr lvl="1"/>
            <a:endParaRPr lang="es-PR" altLang="en-US" sz="2400">
              <a:latin typeface="Candara" panose="020E0502030303020204" pitchFamily="34" charset="0"/>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a16="http://schemas.microsoft.com/office/drawing/2014/main" id="{01FD853D-E3DA-4CC1-A290-1E4496AAE66E}"/>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4" name="Rectangle 15">
            <a:extLst>
              <a:ext uri="{FF2B5EF4-FFF2-40B4-BE49-F238E27FC236}">
                <a16:creationId xmlns:a16="http://schemas.microsoft.com/office/drawing/2014/main" id="{BA75A61F-4ABB-4BDA-9A99-D6A80E8DA064}"/>
              </a:ext>
            </a:extLst>
          </p:cNvPr>
          <p:cNvSpPr>
            <a:spLocks noGrp="1" noChangeArrowheads="1"/>
          </p:cNvSpPr>
          <p:nvPr>
            <p:ph type="ftr" sz="quarter" idx="3"/>
          </p:nvPr>
        </p:nvSpPr>
        <p:spPr/>
        <p:txBody>
          <a:bodyPr/>
          <a:lstStyle/>
          <a:p>
            <a:r>
              <a:rPr lang="es-PR" altLang="en-US"/>
              <a:t>Iglesia Bíblica Bautista de Aguadilla</a:t>
            </a:r>
          </a:p>
        </p:txBody>
      </p:sp>
      <p:sp>
        <p:nvSpPr>
          <p:cNvPr id="76802" name="Rectangle 2">
            <a:extLst>
              <a:ext uri="{FF2B5EF4-FFF2-40B4-BE49-F238E27FC236}">
                <a16:creationId xmlns:a16="http://schemas.microsoft.com/office/drawing/2014/main" id="{575109A9-0E94-4D38-A0D7-70F612386917}"/>
              </a:ext>
            </a:extLst>
          </p:cNvPr>
          <p:cNvSpPr>
            <a:spLocks noGrp="1" noChangeArrowheads="1"/>
          </p:cNvSpPr>
          <p:nvPr>
            <p:ph type="ctrTitle"/>
          </p:nvPr>
        </p:nvSpPr>
        <p:spPr/>
        <p:txBody>
          <a:bodyPr/>
          <a:lstStyle/>
          <a:p>
            <a:r>
              <a:rPr lang="es-PR" altLang="en-US" sz="4000">
                <a:latin typeface="Candara" panose="020E0502030303020204" pitchFamily="34" charset="0"/>
              </a:rPr>
              <a:t>¿Evangélicos y Protestantes unidos con Católicos?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862F03EA-D9AC-464C-884E-F72849831FDE}"/>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3064275E-BBCE-444B-959B-F6584B4BCF8A}"/>
              </a:ext>
            </a:extLst>
          </p:cNvPr>
          <p:cNvSpPr>
            <a:spLocks noGrp="1"/>
          </p:cNvSpPr>
          <p:nvPr>
            <p:ph type="ftr" sz="quarter" idx="11"/>
          </p:nvPr>
        </p:nvSpPr>
        <p:spPr/>
        <p:txBody>
          <a:bodyPr/>
          <a:lstStyle/>
          <a:p>
            <a:r>
              <a:rPr lang="es-PR" altLang="en-US"/>
              <a:t>Iglesia Bíblica Bautista de Aguadilla</a:t>
            </a:r>
          </a:p>
        </p:txBody>
      </p:sp>
      <p:pic>
        <p:nvPicPr>
          <p:cNvPr id="80902" name="Picture 6" descr="graham">
            <a:extLst>
              <a:ext uri="{FF2B5EF4-FFF2-40B4-BE49-F238E27FC236}">
                <a16:creationId xmlns:a16="http://schemas.microsoft.com/office/drawing/2014/main" id="{14C7AB1F-718F-4193-8FCB-B742F64B92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0613" y="1905000"/>
            <a:ext cx="2973387" cy="3733800"/>
          </a:xfrm>
          <a:prstGeom prst="rect">
            <a:avLst/>
          </a:prstGeom>
          <a:noFill/>
          <a:extLst>
            <a:ext uri="{909E8E84-426E-40DD-AFC4-6F175D3DCCD1}">
              <a14:hiddenFill xmlns:a14="http://schemas.microsoft.com/office/drawing/2010/main">
                <a:solidFill>
                  <a:srgbClr val="FFFFFF"/>
                </a:solidFill>
              </a14:hiddenFill>
            </a:ext>
          </a:extLst>
        </p:spPr>
      </p:pic>
      <p:sp>
        <p:nvSpPr>
          <p:cNvPr id="80898" name="Rectangle 2">
            <a:extLst>
              <a:ext uri="{FF2B5EF4-FFF2-40B4-BE49-F238E27FC236}">
                <a16:creationId xmlns:a16="http://schemas.microsoft.com/office/drawing/2014/main" id="{18C5372E-BB26-4AA0-BC5C-EECA3470C029}"/>
              </a:ext>
            </a:extLst>
          </p:cNvPr>
          <p:cNvSpPr>
            <a:spLocks noGrp="1" noChangeArrowheads="1"/>
          </p:cNvSpPr>
          <p:nvPr>
            <p:ph type="title"/>
          </p:nvPr>
        </p:nvSpPr>
        <p:spPr>
          <a:xfrm>
            <a:off x="1143000" y="914400"/>
            <a:ext cx="7793038" cy="700088"/>
          </a:xfrm>
        </p:spPr>
        <p:txBody>
          <a:bodyPr/>
          <a:lstStyle/>
          <a:p>
            <a:r>
              <a:rPr lang="es-PR" altLang="en-US">
                <a:latin typeface="Candara" panose="020E0502030303020204" pitchFamily="34" charset="0"/>
              </a:rPr>
              <a:t>¿Evangélicos Unidos con Católicos?</a:t>
            </a:r>
          </a:p>
        </p:txBody>
      </p:sp>
      <p:sp>
        <p:nvSpPr>
          <p:cNvPr id="80899" name="Rectangle 3">
            <a:extLst>
              <a:ext uri="{FF2B5EF4-FFF2-40B4-BE49-F238E27FC236}">
                <a16:creationId xmlns:a16="http://schemas.microsoft.com/office/drawing/2014/main" id="{D55F9835-1F55-426C-A800-0115FAE4559A}"/>
              </a:ext>
            </a:extLst>
          </p:cNvPr>
          <p:cNvSpPr>
            <a:spLocks noGrp="1" noChangeArrowheads="1"/>
          </p:cNvSpPr>
          <p:nvPr>
            <p:ph type="body" idx="1"/>
          </p:nvPr>
        </p:nvSpPr>
        <p:spPr>
          <a:xfrm>
            <a:off x="914400" y="2057400"/>
            <a:ext cx="5176838" cy="4114800"/>
          </a:xfrm>
        </p:spPr>
        <p:txBody>
          <a:bodyPr/>
          <a:lstStyle/>
          <a:p>
            <a:pPr>
              <a:lnSpc>
                <a:spcPct val="90000"/>
              </a:lnSpc>
            </a:pPr>
            <a:r>
              <a:rPr lang="es-PR" altLang="en-US" sz="2400">
                <a:latin typeface="Candara" panose="020E0502030303020204" pitchFamily="34" charset="0"/>
              </a:rPr>
              <a:t>Billy Graham received an honorary doctorate from Catholic priests at Belmont Abbey College in 1967. He called it, </a:t>
            </a:r>
            <a:r>
              <a:rPr lang="es-PR" altLang="en-US" sz="2400" i="1">
                <a:latin typeface="Candara" panose="020E0502030303020204" pitchFamily="34" charset="0"/>
              </a:rPr>
              <a:t>"a time when Protestants and Catholics could meet together and greet each other as brothers, whereas 10 years ago they could not".</a:t>
            </a:r>
            <a:r>
              <a:rPr lang="es-PR" altLang="en-US" sz="2400">
                <a:latin typeface="Candara" panose="020E0502030303020204" pitchFamily="34" charset="0"/>
              </a:rPr>
              <a:t> He joked around, </a:t>
            </a:r>
            <a:r>
              <a:rPr lang="es-PR" altLang="en-US" sz="2400" i="1">
                <a:latin typeface="Candara" panose="020E0502030303020204" pitchFamily="34" charset="0"/>
              </a:rPr>
              <a:t>"I'm not sure but what this could start me being called "Father Graham".</a:t>
            </a:r>
            <a:r>
              <a:rPr lang="es-PR" altLang="en-US" sz="2400">
                <a:latin typeface="Candara" panose="020E0502030303020204" pitchFamily="34" charset="0"/>
              </a:rPr>
              <a:t> </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06C5AE8-2001-4125-9DE6-25C337D2F97C}"/>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2F921AFE-1A6B-4071-AF89-375BF85D75B2}"/>
              </a:ext>
            </a:extLst>
          </p:cNvPr>
          <p:cNvSpPr>
            <a:spLocks noGrp="1"/>
          </p:cNvSpPr>
          <p:nvPr>
            <p:ph type="ftr" sz="quarter" idx="11"/>
          </p:nvPr>
        </p:nvSpPr>
        <p:spPr/>
        <p:txBody>
          <a:bodyPr/>
          <a:lstStyle/>
          <a:p>
            <a:r>
              <a:rPr lang="es-PR" altLang="en-US"/>
              <a:t>Iglesia Bíblica Bautista de Aguadilla</a:t>
            </a:r>
          </a:p>
        </p:txBody>
      </p:sp>
      <p:pic>
        <p:nvPicPr>
          <p:cNvPr id="169986" name="Picture 2" descr="billpope">
            <a:extLst>
              <a:ext uri="{FF2B5EF4-FFF2-40B4-BE49-F238E27FC236}">
                <a16:creationId xmlns:a16="http://schemas.microsoft.com/office/drawing/2014/main" id="{19738C45-1D36-499F-8AC1-10955E380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2209800"/>
            <a:ext cx="3025775" cy="3657600"/>
          </a:xfrm>
          <a:prstGeom prst="rect">
            <a:avLst/>
          </a:prstGeom>
          <a:noFill/>
          <a:extLst>
            <a:ext uri="{909E8E84-426E-40DD-AFC4-6F175D3DCCD1}">
              <a14:hiddenFill xmlns:a14="http://schemas.microsoft.com/office/drawing/2010/main">
                <a:solidFill>
                  <a:srgbClr val="FFFFFF"/>
                </a:solidFill>
              </a14:hiddenFill>
            </a:ext>
          </a:extLst>
        </p:spPr>
      </p:pic>
      <p:sp>
        <p:nvSpPr>
          <p:cNvPr id="169987" name="Rectangle 3">
            <a:extLst>
              <a:ext uri="{FF2B5EF4-FFF2-40B4-BE49-F238E27FC236}">
                <a16:creationId xmlns:a16="http://schemas.microsoft.com/office/drawing/2014/main" id="{DA2E11BE-B6CF-4AEF-B906-B070F3F568C0}"/>
              </a:ext>
            </a:extLst>
          </p:cNvPr>
          <p:cNvSpPr>
            <a:spLocks noGrp="1" noChangeArrowheads="1"/>
          </p:cNvSpPr>
          <p:nvPr>
            <p:ph type="title"/>
          </p:nvPr>
        </p:nvSpPr>
        <p:spPr>
          <a:xfrm>
            <a:off x="1066800" y="685800"/>
            <a:ext cx="7793038" cy="700088"/>
          </a:xfrm>
        </p:spPr>
        <p:txBody>
          <a:bodyPr/>
          <a:lstStyle/>
          <a:p>
            <a:r>
              <a:rPr lang="es-PR" altLang="en-US">
                <a:latin typeface="Candara" panose="020E0502030303020204" pitchFamily="34" charset="0"/>
              </a:rPr>
              <a:t>¿Evangélicos Unidos con Católicos?</a:t>
            </a:r>
          </a:p>
        </p:txBody>
      </p:sp>
      <p:sp>
        <p:nvSpPr>
          <p:cNvPr id="169988" name="Rectangle 4">
            <a:extLst>
              <a:ext uri="{FF2B5EF4-FFF2-40B4-BE49-F238E27FC236}">
                <a16:creationId xmlns:a16="http://schemas.microsoft.com/office/drawing/2014/main" id="{B24B5BF1-93B4-435F-9DE8-66F73958B4F2}"/>
              </a:ext>
            </a:extLst>
          </p:cNvPr>
          <p:cNvSpPr>
            <a:spLocks noGrp="1" noChangeArrowheads="1"/>
          </p:cNvSpPr>
          <p:nvPr>
            <p:ph type="body" idx="1"/>
          </p:nvPr>
        </p:nvSpPr>
        <p:spPr>
          <a:xfrm>
            <a:off x="609600" y="1981200"/>
            <a:ext cx="5334000" cy="4191000"/>
          </a:xfrm>
        </p:spPr>
        <p:txBody>
          <a:bodyPr/>
          <a:lstStyle/>
          <a:p>
            <a:pPr>
              <a:lnSpc>
                <a:spcPct val="80000"/>
              </a:lnSpc>
            </a:pPr>
            <a:r>
              <a:rPr lang="es-PR" altLang="en-US" sz="2400">
                <a:latin typeface="Candara" panose="020E0502030303020204" pitchFamily="34" charset="0"/>
              </a:rPr>
              <a:t>Los católicos que pasan al altar en una campaña de Billy Graham son enviados… ¡a consejeros católicos!</a:t>
            </a:r>
          </a:p>
          <a:p>
            <a:pPr>
              <a:lnSpc>
                <a:spcPct val="80000"/>
              </a:lnSpc>
            </a:pPr>
            <a:r>
              <a:rPr lang="es-PR" altLang="en-US" sz="2400">
                <a:latin typeface="Candara" panose="020E0502030303020204" pitchFamily="34" charset="0"/>
              </a:rPr>
              <a:t>An ecumenical advisor to the Catholic religion noted in 1989 that </a:t>
            </a:r>
            <a:r>
              <a:rPr lang="es-PR" altLang="en-US" sz="2400" i="1">
                <a:latin typeface="Candara" panose="020E0502030303020204" pitchFamily="34" charset="0"/>
              </a:rPr>
              <a:t>"Those who come forward for counseling during a mission evening in June, if they are Roman Catholic, will be directed to a Roman Catholic 'nurture-group' under Roman Catholic counselors in their home area"</a:t>
            </a:r>
            <a:r>
              <a:rPr lang="es-PR" altLang="en-US" sz="2400">
                <a:latin typeface="Candara" panose="020E0502030303020204" pitchFamily="34" charset="0"/>
              </a:rPr>
              <a:t> (John Ashbrook, New Neutralism II, Mentor, Ohio: Here I Stand Books, 1992, p. 35). </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CDEBB3F9-4F57-4A3E-A8C2-687C536F9008}"/>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6CFD6253-5362-4ED0-A318-D32C9433452B}"/>
              </a:ext>
            </a:extLst>
          </p:cNvPr>
          <p:cNvSpPr>
            <a:spLocks noGrp="1"/>
          </p:cNvSpPr>
          <p:nvPr>
            <p:ph type="ftr" sz="quarter" idx="11"/>
          </p:nvPr>
        </p:nvSpPr>
        <p:spPr/>
        <p:txBody>
          <a:bodyPr/>
          <a:lstStyle/>
          <a:p>
            <a:r>
              <a:rPr lang="es-PR" altLang="en-US"/>
              <a:t>Iglesia Bíblica Bautista de Aguadilla</a:t>
            </a:r>
          </a:p>
        </p:txBody>
      </p:sp>
      <p:pic>
        <p:nvPicPr>
          <p:cNvPr id="171010" name="Picture 2" descr="billpope">
            <a:extLst>
              <a:ext uri="{FF2B5EF4-FFF2-40B4-BE49-F238E27FC236}">
                <a16:creationId xmlns:a16="http://schemas.microsoft.com/office/drawing/2014/main" id="{F5F3C167-3785-4735-8CD2-7BFEE65558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8225" y="1981200"/>
            <a:ext cx="3025775" cy="3657600"/>
          </a:xfrm>
          <a:prstGeom prst="rect">
            <a:avLst/>
          </a:prstGeom>
          <a:noFill/>
          <a:extLst>
            <a:ext uri="{909E8E84-426E-40DD-AFC4-6F175D3DCCD1}">
              <a14:hiddenFill xmlns:a14="http://schemas.microsoft.com/office/drawing/2010/main">
                <a:solidFill>
                  <a:srgbClr val="FFFFFF"/>
                </a:solidFill>
              </a14:hiddenFill>
            </a:ext>
          </a:extLst>
        </p:spPr>
      </p:pic>
      <p:sp>
        <p:nvSpPr>
          <p:cNvPr id="171011" name="Rectangle 3">
            <a:extLst>
              <a:ext uri="{FF2B5EF4-FFF2-40B4-BE49-F238E27FC236}">
                <a16:creationId xmlns:a16="http://schemas.microsoft.com/office/drawing/2014/main" id="{15DBB5A5-51B5-49FA-B419-82E2AB1D5392}"/>
              </a:ext>
            </a:extLst>
          </p:cNvPr>
          <p:cNvSpPr>
            <a:spLocks noGrp="1" noChangeArrowheads="1"/>
          </p:cNvSpPr>
          <p:nvPr>
            <p:ph type="title"/>
          </p:nvPr>
        </p:nvSpPr>
        <p:spPr>
          <a:xfrm>
            <a:off x="1143000" y="914400"/>
            <a:ext cx="7793038" cy="700088"/>
          </a:xfrm>
        </p:spPr>
        <p:txBody>
          <a:bodyPr/>
          <a:lstStyle/>
          <a:p>
            <a:r>
              <a:rPr lang="es-PR" altLang="en-US">
                <a:latin typeface="Candara" panose="020E0502030303020204" pitchFamily="34" charset="0"/>
              </a:rPr>
              <a:t>¿Evangélicos Unidos con Católicos?</a:t>
            </a:r>
          </a:p>
        </p:txBody>
      </p:sp>
      <p:sp>
        <p:nvSpPr>
          <p:cNvPr id="171012" name="Rectangle 4">
            <a:extLst>
              <a:ext uri="{FF2B5EF4-FFF2-40B4-BE49-F238E27FC236}">
                <a16:creationId xmlns:a16="http://schemas.microsoft.com/office/drawing/2014/main" id="{FB3F08C9-2314-4074-958B-4B3492C83B25}"/>
              </a:ext>
            </a:extLst>
          </p:cNvPr>
          <p:cNvSpPr>
            <a:spLocks noGrp="1" noChangeArrowheads="1"/>
          </p:cNvSpPr>
          <p:nvPr>
            <p:ph type="body" idx="1"/>
          </p:nvPr>
        </p:nvSpPr>
        <p:spPr>
          <a:xfrm>
            <a:off x="609600" y="2133600"/>
            <a:ext cx="5334000" cy="4191000"/>
          </a:xfrm>
        </p:spPr>
        <p:txBody>
          <a:bodyPr/>
          <a:lstStyle/>
          <a:p>
            <a:pPr>
              <a:lnSpc>
                <a:spcPct val="80000"/>
              </a:lnSpc>
            </a:pPr>
            <a:r>
              <a:rPr lang="es-PR" altLang="en-US" sz="2800">
                <a:latin typeface="Candara" panose="020E0502030303020204" pitchFamily="34" charset="0"/>
              </a:rPr>
              <a:t>Billy Graham cree que el bautismo salva.</a:t>
            </a:r>
          </a:p>
          <a:p>
            <a:pPr>
              <a:lnSpc>
                <a:spcPct val="80000"/>
              </a:lnSpc>
            </a:pPr>
            <a:r>
              <a:rPr lang="es-PR" altLang="en-US" sz="2400" i="1">
                <a:latin typeface="Candara" panose="020E0502030303020204" pitchFamily="34" charset="0"/>
              </a:rPr>
              <a:t>"I do believe that something happens at the baptism of an infant... we cannot fully understand the mysteries of God, but I believe that a miracle can happen in these children so that they are regenerated, that is, MADE CHRISTIAN, THROUGH INFANT BAPTISM“.</a:t>
            </a:r>
            <a:r>
              <a:rPr lang="es-PR" altLang="en-US" sz="2400">
                <a:latin typeface="Candara" panose="020E0502030303020204" pitchFamily="34" charset="0"/>
              </a:rPr>
              <a:t> [Quoted in the Lutheram Standard, October 1967].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2B65EC2E-5409-45E7-8FA8-67BA0697E627}"/>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6" name="Footer Placeholder 4">
            <a:extLst>
              <a:ext uri="{FF2B5EF4-FFF2-40B4-BE49-F238E27FC236}">
                <a16:creationId xmlns:a16="http://schemas.microsoft.com/office/drawing/2014/main" id="{0FAFDDBB-23E1-4ED6-B032-66C5FD41CEEB}"/>
              </a:ext>
            </a:extLst>
          </p:cNvPr>
          <p:cNvSpPr>
            <a:spLocks noGrp="1"/>
          </p:cNvSpPr>
          <p:nvPr>
            <p:ph type="ftr" sz="quarter" idx="11"/>
          </p:nvPr>
        </p:nvSpPr>
        <p:spPr/>
        <p:txBody>
          <a:bodyPr/>
          <a:lstStyle/>
          <a:p>
            <a:r>
              <a:rPr lang="es-PR" altLang="en-US"/>
              <a:t>Iglesia Bíblica Bautista de Aguadilla</a:t>
            </a:r>
          </a:p>
        </p:txBody>
      </p:sp>
      <p:pic>
        <p:nvPicPr>
          <p:cNvPr id="172034" name="Picture 2" descr="billpope">
            <a:extLst>
              <a:ext uri="{FF2B5EF4-FFF2-40B4-BE49-F238E27FC236}">
                <a16:creationId xmlns:a16="http://schemas.microsoft.com/office/drawing/2014/main" id="{39E651A2-A0B8-408A-9E4D-97837C5E36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8225" y="2362200"/>
            <a:ext cx="3025775" cy="3657600"/>
          </a:xfrm>
          <a:prstGeom prst="rect">
            <a:avLst/>
          </a:prstGeom>
          <a:noFill/>
          <a:extLst>
            <a:ext uri="{909E8E84-426E-40DD-AFC4-6F175D3DCCD1}">
              <a14:hiddenFill xmlns:a14="http://schemas.microsoft.com/office/drawing/2010/main">
                <a:solidFill>
                  <a:srgbClr val="FFFFFF"/>
                </a:solidFill>
              </a14:hiddenFill>
            </a:ext>
          </a:extLst>
        </p:spPr>
      </p:pic>
      <p:sp>
        <p:nvSpPr>
          <p:cNvPr id="172035" name="Rectangle 3">
            <a:extLst>
              <a:ext uri="{FF2B5EF4-FFF2-40B4-BE49-F238E27FC236}">
                <a16:creationId xmlns:a16="http://schemas.microsoft.com/office/drawing/2014/main" id="{B77A64AA-3F13-4163-8B40-2C7F0E530E2A}"/>
              </a:ext>
            </a:extLst>
          </p:cNvPr>
          <p:cNvSpPr>
            <a:spLocks noGrp="1" noChangeArrowheads="1"/>
          </p:cNvSpPr>
          <p:nvPr>
            <p:ph type="title"/>
          </p:nvPr>
        </p:nvSpPr>
        <p:spPr>
          <a:xfrm>
            <a:off x="1143000" y="838200"/>
            <a:ext cx="7793038" cy="700088"/>
          </a:xfrm>
        </p:spPr>
        <p:txBody>
          <a:bodyPr/>
          <a:lstStyle/>
          <a:p>
            <a:r>
              <a:rPr lang="es-PR" altLang="en-US">
                <a:latin typeface="Candara" panose="020E0502030303020204" pitchFamily="34" charset="0"/>
              </a:rPr>
              <a:t>¿Evangélicos Unidos con Católicos?</a:t>
            </a:r>
          </a:p>
        </p:txBody>
      </p:sp>
      <p:sp>
        <p:nvSpPr>
          <p:cNvPr id="172036" name="Rectangle 4">
            <a:extLst>
              <a:ext uri="{FF2B5EF4-FFF2-40B4-BE49-F238E27FC236}">
                <a16:creationId xmlns:a16="http://schemas.microsoft.com/office/drawing/2014/main" id="{C704A6AC-2E70-4D5B-AA72-DE0B9495E947}"/>
              </a:ext>
            </a:extLst>
          </p:cNvPr>
          <p:cNvSpPr>
            <a:spLocks noGrp="1" noChangeArrowheads="1"/>
          </p:cNvSpPr>
          <p:nvPr>
            <p:ph type="body" idx="1"/>
          </p:nvPr>
        </p:nvSpPr>
        <p:spPr>
          <a:xfrm>
            <a:off x="533400" y="2133600"/>
            <a:ext cx="5334000" cy="4191000"/>
          </a:xfrm>
        </p:spPr>
        <p:txBody>
          <a:bodyPr/>
          <a:lstStyle/>
          <a:p>
            <a:pPr>
              <a:lnSpc>
                <a:spcPct val="80000"/>
              </a:lnSpc>
            </a:pPr>
            <a:r>
              <a:rPr lang="es-PR" altLang="en-US">
                <a:latin typeface="Candara" panose="020E0502030303020204" pitchFamily="34" charset="0"/>
              </a:rPr>
              <a:t>Billy Graham no cree en el infierno.</a:t>
            </a:r>
          </a:p>
          <a:p>
            <a:pPr>
              <a:lnSpc>
                <a:spcPct val="80000"/>
              </a:lnSpc>
            </a:pPr>
            <a:r>
              <a:rPr lang="es-PR" altLang="en-US" sz="2800" i="1">
                <a:latin typeface="Candara" panose="020E0502030303020204" pitchFamily="34" charset="0"/>
              </a:rPr>
              <a:t>“...I think people have a hard time believing God is going to allow people to burn in literal fire forever. I think the fire that is mentioned in the Bible is a burning thirst for God that can never be quenched”</a:t>
            </a:r>
            <a:r>
              <a:rPr lang="es-PR" altLang="en-US" sz="2800">
                <a:latin typeface="Candara" panose="020E0502030303020204" pitchFamily="34" charset="0"/>
              </a:rPr>
              <a:t> </a:t>
            </a:r>
            <a:r>
              <a:rPr lang="es-PR" altLang="en-US" sz="2400">
                <a:latin typeface="Candara" panose="020E0502030303020204" pitchFamily="34" charset="0"/>
              </a:rPr>
              <a:t>[The Orlando (Florida) Sentinel for April 10, 1983].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a:extLst>
              <a:ext uri="{FF2B5EF4-FFF2-40B4-BE49-F238E27FC236}">
                <a16:creationId xmlns:a16="http://schemas.microsoft.com/office/drawing/2014/main" id="{6E3E4343-69BC-4C20-A8B0-C11EDDBFDD4D}"/>
              </a:ext>
            </a:extLst>
          </p:cNvPr>
          <p:cNvSpPr>
            <a:spLocks noGrp="1" noChangeArrowheads="1"/>
          </p:cNvSpPr>
          <p:nvPr>
            <p:ph type="dt" sz="half" idx="2"/>
          </p:nvPr>
        </p:nvSpPr>
        <p:spPr/>
        <p:txBody>
          <a:bodyPr/>
          <a:lstStyle/>
          <a:p>
            <a:r>
              <a:rPr lang="es-PR" altLang="en-US"/>
              <a:t>(787) 890-0118</a:t>
            </a:r>
          </a:p>
          <a:p>
            <a:r>
              <a:rPr lang="es-PR" altLang="en-US"/>
              <a:t>www.iglesiabiblicabautista.org</a:t>
            </a:r>
          </a:p>
        </p:txBody>
      </p:sp>
      <p:sp>
        <p:nvSpPr>
          <p:cNvPr id="4" name="Rectangle 15">
            <a:extLst>
              <a:ext uri="{FF2B5EF4-FFF2-40B4-BE49-F238E27FC236}">
                <a16:creationId xmlns:a16="http://schemas.microsoft.com/office/drawing/2014/main" id="{998E05CE-FC34-4029-B98F-5C932F9D29F7}"/>
              </a:ext>
            </a:extLst>
          </p:cNvPr>
          <p:cNvSpPr>
            <a:spLocks noGrp="1" noChangeArrowheads="1"/>
          </p:cNvSpPr>
          <p:nvPr>
            <p:ph type="ftr" sz="quarter" idx="3"/>
          </p:nvPr>
        </p:nvSpPr>
        <p:spPr/>
        <p:txBody>
          <a:bodyPr/>
          <a:lstStyle/>
          <a:p>
            <a:r>
              <a:rPr lang="es-PR" altLang="en-US"/>
              <a:t>Iglesia Bíblica Bautista de Aguadilla</a:t>
            </a:r>
          </a:p>
        </p:txBody>
      </p:sp>
      <p:sp>
        <p:nvSpPr>
          <p:cNvPr id="84994" name="Rectangle 2">
            <a:extLst>
              <a:ext uri="{FF2B5EF4-FFF2-40B4-BE49-F238E27FC236}">
                <a16:creationId xmlns:a16="http://schemas.microsoft.com/office/drawing/2014/main" id="{22C0AC0F-6FCF-47D5-8D9A-C350CCD71BCA}"/>
              </a:ext>
            </a:extLst>
          </p:cNvPr>
          <p:cNvSpPr>
            <a:spLocks noGrp="1" noChangeArrowheads="1"/>
          </p:cNvSpPr>
          <p:nvPr>
            <p:ph type="ctrTitle"/>
          </p:nvPr>
        </p:nvSpPr>
        <p:spPr/>
        <p:txBody>
          <a:bodyPr/>
          <a:lstStyle/>
          <a:p>
            <a:r>
              <a:rPr lang="es-PR" altLang="en-US">
                <a:latin typeface="Candara" panose="020E0502030303020204" pitchFamily="34" charset="0"/>
              </a:rPr>
              <a:t>Conclusión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4F15C2A-4215-4D7E-8266-9CFDC8D05537}"/>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CA5D3D93-756E-42AE-B69D-1A899A97DFDC}"/>
              </a:ext>
            </a:extLst>
          </p:cNvPr>
          <p:cNvSpPr>
            <a:spLocks noGrp="1"/>
          </p:cNvSpPr>
          <p:nvPr>
            <p:ph type="ftr" sz="quarter" idx="11"/>
          </p:nvPr>
        </p:nvSpPr>
        <p:spPr/>
        <p:txBody>
          <a:bodyPr/>
          <a:lstStyle/>
          <a:p>
            <a:r>
              <a:rPr lang="es-PR" altLang="en-US"/>
              <a:t>Iglesia Bíblica Bautista de Aguadilla</a:t>
            </a:r>
          </a:p>
        </p:txBody>
      </p:sp>
      <p:sp>
        <p:nvSpPr>
          <p:cNvPr id="176130" name="Rectangle 2">
            <a:extLst>
              <a:ext uri="{FF2B5EF4-FFF2-40B4-BE49-F238E27FC236}">
                <a16:creationId xmlns:a16="http://schemas.microsoft.com/office/drawing/2014/main" id="{FDDF4F1B-888D-4D8A-99B1-0C6AB855D1CB}"/>
              </a:ext>
            </a:extLst>
          </p:cNvPr>
          <p:cNvSpPr>
            <a:spLocks noGrp="1" noChangeArrowheads="1"/>
          </p:cNvSpPr>
          <p:nvPr>
            <p:ph type="title"/>
          </p:nvPr>
        </p:nvSpPr>
        <p:spPr/>
        <p:txBody>
          <a:bodyPr/>
          <a:lstStyle/>
          <a:p>
            <a:r>
              <a:rPr lang="es-PR" altLang="en-US">
                <a:latin typeface="Candara" panose="020E0502030303020204" pitchFamily="34" charset="0"/>
              </a:rPr>
              <a:t>Conclusión</a:t>
            </a:r>
          </a:p>
        </p:txBody>
      </p:sp>
      <p:sp>
        <p:nvSpPr>
          <p:cNvPr id="176131" name="Rectangle 3">
            <a:extLst>
              <a:ext uri="{FF2B5EF4-FFF2-40B4-BE49-F238E27FC236}">
                <a16:creationId xmlns:a16="http://schemas.microsoft.com/office/drawing/2014/main" id="{1847C07F-E810-4246-96AE-6591CA09EFC3}"/>
              </a:ext>
            </a:extLst>
          </p:cNvPr>
          <p:cNvSpPr>
            <a:spLocks noGrp="1" noChangeArrowheads="1"/>
          </p:cNvSpPr>
          <p:nvPr>
            <p:ph type="body" idx="1"/>
          </p:nvPr>
        </p:nvSpPr>
        <p:spPr>
          <a:xfrm>
            <a:off x="762000" y="2057400"/>
            <a:ext cx="8007350" cy="4191000"/>
          </a:xfrm>
        </p:spPr>
        <p:txBody>
          <a:bodyPr/>
          <a:lstStyle/>
          <a:p>
            <a:pPr>
              <a:lnSpc>
                <a:spcPct val="80000"/>
              </a:lnSpc>
            </a:pPr>
            <a:r>
              <a:rPr lang="es-ES_tradnl" altLang="en-US" sz="2400" i="1" baseline="30000">
                <a:latin typeface="Candara" panose="020E0502030303020204" pitchFamily="34" charset="0"/>
              </a:rPr>
              <a:t>3</a:t>
            </a:r>
            <a:r>
              <a:rPr lang="es-ES_tradnl" altLang="en-US" sz="2400" i="1">
                <a:latin typeface="Candara" panose="020E0502030303020204" pitchFamily="34" charset="0"/>
              </a:rPr>
              <a:t>Y me llevó en el Espíritu al desierto; y vi a una mujer sentada sobre una bestia escarlata llena de nombres de blasfemia, que tenía siete cabezas y diez cuernos.</a:t>
            </a:r>
            <a:r>
              <a:rPr lang="es-ES_tradnl" altLang="en-US" sz="2400" i="1" baseline="30000">
                <a:latin typeface="Candara" panose="020E0502030303020204" pitchFamily="34" charset="0"/>
              </a:rPr>
              <a:t> 4</a:t>
            </a:r>
            <a:r>
              <a:rPr lang="es-ES_tradnl" altLang="en-US" sz="2400" i="1">
                <a:latin typeface="Candara" panose="020E0502030303020204" pitchFamily="34" charset="0"/>
              </a:rPr>
              <a:t>Y la mujer estaba vestida de púrpura y escarlata, y adornada de oro, de piedras preciosas y de perlas, y tenía en la mano un cáliz de oro lleno de abominaciones y de la inmundicia de su fornicación;</a:t>
            </a:r>
            <a:r>
              <a:rPr lang="es-ES_tradnl" altLang="en-US" sz="2400" i="1" baseline="30000">
                <a:latin typeface="Candara" panose="020E0502030303020204" pitchFamily="34" charset="0"/>
              </a:rPr>
              <a:t> 5</a:t>
            </a:r>
            <a:r>
              <a:rPr lang="es-ES_tradnl" altLang="en-US" sz="2400" i="1">
                <a:latin typeface="Candara" panose="020E0502030303020204" pitchFamily="34" charset="0"/>
              </a:rPr>
              <a:t>y en su frente un nombre escrito, un misterio: BABILONIA LA GRANDE, LA MADRE DE LAS RAMERAS Y DE LAS ABOMINACIONES DE LA TIERRA.</a:t>
            </a:r>
            <a:r>
              <a:rPr lang="es-ES_tradnl" altLang="en-US" sz="2400" i="1" baseline="30000">
                <a:latin typeface="Candara" panose="020E0502030303020204" pitchFamily="34" charset="0"/>
              </a:rPr>
              <a:t> 6</a:t>
            </a:r>
            <a:r>
              <a:rPr lang="es-ES_tradnl" altLang="en-US" sz="2400" i="1">
                <a:latin typeface="Candara" panose="020E0502030303020204" pitchFamily="34" charset="0"/>
              </a:rPr>
              <a:t>Vi a la mujer ebria de la sangre de los santos, y de la sangre de los mártires de Jesús; y cuando la vi, quedé asombrado con gran asombro</a:t>
            </a:r>
            <a:r>
              <a:rPr lang="es-ES_tradnl" altLang="en-US" sz="2400">
                <a:latin typeface="Candara" panose="020E0502030303020204" pitchFamily="34" charset="0"/>
              </a:rPr>
              <a:t> [Apocalipsis 17:3-6].</a:t>
            </a:r>
            <a:endParaRPr lang="es-PR" altLang="en-US" sz="2400">
              <a:latin typeface="Candara" panose="020E0502030303020204" pitchFamily="34" charset="0"/>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C6291A2-58C3-4E8B-8518-A08623900924}"/>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005D1576-B363-4696-A579-F679369E3A0B}"/>
              </a:ext>
            </a:extLst>
          </p:cNvPr>
          <p:cNvSpPr>
            <a:spLocks noGrp="1"/>
          </p:cNvSpPr>
          <p:nvPr>
            <p:ph type="ftr" sz="quarter" idx="11"/>
          </p:nvPr>
        </p:nvSpPr>
        <p:spPr/>
        <p:txBody>
          <a:bodyPr/>
          <a:lstStyle/>
          <a:p>
            <a:r>
              <a:rPr lang="es-PR" altLang="en-US"/>
              <a:t>Iglesia Bíblica Bautista de Aguadilla</a:t>
            </a:r>
          </a:p>
        </p:txBody>
      </p:sp>
      <p:sp>
        <p:nvSpPr>
          <p:cNvPr id="185346" name="Rectangle 2">
            <a:extLst>
              <a:ext uri="{FF2B5EF4-FFF2-40B4-BE49-F238E27FC236}">
                <a16:creationId xmlns:a16="http://schemas.microsoft.com/office/drawing/2014/main" id="{81CE79CA-A471-4077-A367-F91463ED059A}"/>
              </a:ext>
            </a:extLst>
          </p:cNvPr>
          <p:cNvSpPr>
            <a:spLocks noGrp="1" noChangeArrowheads="1"/>
          </p:cNvSpPr>
          <p:nvPr>
            <p:ph type="title"/>
          </p:nvPr>
        </p:nvSpPr>
        <p:spPr/>
        <p:txBody>
          <a:bodyPr/>
          <a:lstStyle/>
          <a:p>
            <a:r>
              <a:rPr lang="es-PR" altLang="en-US">
                <a:latin typeface="Candara" panose="020E0502030303020204" pitchFamily="34" charset="0"/>
              </a:rPr>
              <a:t>Conclusión</a:t>
            </a:r>
          </a:p>
        </p:txBody>
      </p:sp>
      <p:sp>
        <p:nvSpPr>
          <p:cNvPr id="185347" name="Rectangle 3">
            <a:extLst>
              <a:ext uri="{FF2B5EF4-FFF2-40B4-BE49-F238E27FC236}">
                <a16:creationId xmlns:a16="http://schemas.microsoft.com/office/drawing/2014/main" id="{A9463161-ADCE-4FCD-83A3-598EA9BCD715}"/>
              </a:ext>
            </a:extLst>
          </p:cNvPr>
          <p:cNvSpPr>
            <a:spLocks noGrp="1" noChangeArrowheads="1"/>
          </p:cNvSpPr>
          <p:nvPr>
            <p:ph type="body" idx="1"/>
          </p:nvPr>
        </p:nvSpPr>
        <p:spPr>
          <a:xfrm>
            <a:off x="609600" y="2057400"/>
            <a:ext cx="8007350" cy="4191000"/>
          </a:xfrm>
        </p:spPr>
        <p:txBody>
          <a:bodyPr/>
          <a:lstStyle/>
          <a:p>
            <a:pPr>
              <a:lnSpc>
                <a:spcPct val="90000"/>
              </a:lnSpc>
            </a:pPr>
            <a:r>
              <a:rPr lang="es-ES_tradnl" altLang="en-US" i="1" baseline="30000">
                <a:latin typeface="Candara" panose="020E0502030303020204" pitchFamily="34" charset="0"/>
              </a:rPr>
              <a:t>9</a:t>
            </a:r>
            <a:r>
              <a:rPr lang="es-ES_tradnl" altLang="en-US" i="1">
                <a:latin typeface="Candara" panose="020E0502030303020204" pitchFamily="34" charset="0"/>
              </a:rPr>
              <a:t>Cualquiera que se extravía, y no persevera en la doctrina de Cristo, no tiene a Dios; el que persevera en la doctrina de Cristo, ése sí tiene al Padre y al Hijo.</a:t>
            </a:r>
            <a:r>
              <a:rPr lang="es-ES_tradnl" altLang="en-US" i="1" baseline="30000">
                <a:latin typeface="Candara" panose="020E0502030303020204" pitchFamily="34" charset="0"/>
              </a:rPr>
              <a:t> 10</a:t>
            </a:r>
            <a:r>
              <a:rPr lang="es-ES_tradnl" altLang="en-US" i="1">
                <a:latin typeface="Candara" panose="020E0502030303020204" pitchFamily="34" charset="0"/>
              </a:rPr>
              <a:t>Si alguno viene a vosotros, y no trae esta doctrina, no lo recibáis en casa, ni le digáis: ¡Bienvenido!</a:t>
            </a:r>
            <a:r>
              <a:rPr lang="es-ES_tradnl" altLang="en-US" i="1" baseline="30000">
                <a:latin typeface="Candara" panose="020E0502030303020204" pitchFamily="34" charset="0"/>
              </a:rPr>
              <a:t> 11</a:t>
            </a:r>
            <a:r>
              <a:rPr lang="es-ES_tradnl" altLang="en-US" i="1">
                <a:latin typeface="Candara" panose="020E0502030303020204" pitchFamily="34" charset="0"/>
              </a:rPr>
              <a:t>Porque el que le dice: ¡Bienvenido! participa en sus malas obras</a:t>
            </a:r>
            <a:r>
              <a:rPr lang="es-ES_tradnl" altLang="en-US">
                <a:latin typeface="Candara" panose="020E0502030303020204" pitchFamily="34" charset="0"/>
              </a:rPr>
              <a:t> [2da Juan 9-11].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BC40809A-416B-488F-84A5-C896BA6AC841}"/>
              </a:ext>
            </a:extLst>
          </p:cNvPr>
          <p:cNvSpPr>
            <a:spLocks noGrp="1"/>
          </p:cNvSpPr>
          <p:nvPr>
            <p:ph type="dt" sz="half" idx="10"/>
          </p:nvPr>
        </p:nvSpPr>
        <p:spPr/>
        <p:txBody>
          <a:bodyPr/>
          <a:lstStyle/>
          <a:p>
            <a:r>
              <a:rPr lang="es-PR" altLang="en-US"/>
              <a:t>(787) 890-0118</a:t>
            </a:r>
          </a:p>
          <a:p>
            <a:r>
              <a:rPr lang="es-PR" altLang="en-US"/>
              <a:t>www.iglesiabiblicabautista.org</a:t>
            </a:r>
          </a:p>
        </p:txBody>
      </p:sp>
      <p:sp>
        <p:nvSpPr>
          <p:cNvPr id="5" name="Footer Placeholder 4">
            <a:extLst>
              <a:ext uri="{FF2B5EF4-FFF2-40B4-BE49-F238E27FC236}">
                <a16:creationId xmlns:a16="http://schemas.microsoft.com/office/drawing/2014/main" id="{60229B78-FE16-41FC-9341-E1062CB9F08A}"/>
              </a:ext>
            </a:extLst>
          </p:cNvPr>
          <p:cNvSpPr>
            <a:spLocks noGrp="1"/>
          </p:cNvSpPr>
          <p:nvPr>
            <p:ph type="ftr" sz="quarter" idx="11"/>
          </p:nvPr>
        </p:nvSpPr>
        <p:spPr/>
        <p:txBody>
          <a:bodyPr/>
          <a:lstStyle/>
          <a:p>
            <a:r>
              <a:rPr lang="es-PR" altLang="en-US"/>
              <a:t>Iglesia Bíblica Bautista de Aguadilla</a:t>
            </a:r>
          </a:p>
        </p:txBody>
      </p:sp>
      <p:sp>
        <p:nvSpPr>
          <p:cNvPr id="184322" name="Rectangle 2">
            <a:extLst>
              <a:ext uri="{FF2B5EF4-FFF2-40B4-BE49-F238E27FC236}">
                <a16:creationId xmlns:a16="http://schemas.microsoft.com/office/drawing/2014/main" id="{831983F1-B613-4727-8C2D-1CF6BACAC570}"/>
              </a:ext>
            </a:extLst>
          </p:cNvPr>
          <p:cNvSpPr>
            <a:spLocks noGrp="1" noChangeArrowheads="1"/>
          </p:cNvSpPr>
          <p:nvPr>
            <p:ph type="title"/>
          </p:nvPr>
        </p:nvSpPr>
        <p:spPr/>
        <p:txBody>
          <a:bodyPr/>
          <a:lstStyle/>
          <a:p>
            <a:r>
              <a:rPr lang="es-PR" altLang="en-US">
                <a:latin typeface="Candara" panose="020E0502030303020204" pitchFamily="34" charset="0"/>
              </a:rPr>
              <a:t>Conclusión</a:t>
            </a:r>
          </a:p>
        </p:txBody>
      </p:sp>
      <p:sp>
        <p:nvSpPr>
          <p:cNvPr id="184323" name="Rectangle 3">
            <a:extLst>
              <a:ext uri="{FF2B5EF4-FFF2-40B4-BE49-F238E27FC236}">
                <a16:creationId xmlns:a16="http://schemas.microsoft.com/office/drawing/2014/main" id="{583FF956-25EB-4626-83DE-162057B3DF73}"/>
              </a:ext>
            </a:extLst>
          </p:cNvPr>
          <p:cNvSpPr>
            <a:spLocks noGrp="1" noChangeArrowheads="1"/>
          </p:cNvSpPr>
          <p:nvPr>
            <p:ph type="body" idx="1"/>
          </p:nvPr>
        </p:nvSpPr>
        <p:spPr>
          <a:xfrm>
            <a:off x="609600" y="2057400"/>
            <a:ext cx="8007350" cy="4191000"/>
          </a:xfrm>
        </p:spPr>
        <p:txBody>
          <a:bodyPr/>
          <a:lstStyle/>
          <a:p>
            <a:r>
              <a:rPr lang="es-ES_tradnl" altLang="en-US" i="1" baseline="30000" dirty="0">
                <a:latin typeface="Candara" panose="020E0502030303020204" pitchFamily="34" charset="0"/>
              </a:rPr>
              <a:t>4</a:t>
            </a:r>
            <a:r>
              <a:rPr lang="es-ES_tradnl" altLang="en-US" i="1" dirty="0">
                <a:latin typeface="Candara" panose="020E0502030303020204" pitchFamily="34" charset="0"/>
              </a:rPr>
              <a:t>Y oí otra voz del cielo, que decía: Salid de ella, pueblo mío, para que no seáis partícipes de sus pecados, ni recibáis parte de sus plagas;</a:t>
            </a:r>
            <a:r>
              <a:rPr lang="es-ES_tradnl" altLang="en-US" i="1" baseline="30000" dirty="0">
                <a:latin typeface="Candara" panose="020E0502030303020204" pitchFamily="34" charset="0"/>
              </a:rPr>
              <a:t> 5</a:t>
            </a:r>
            <a:r>
              <a:rPr lang="es-ES_tradnl" altLang="en-US" i="1" dirty="0">
                <a:latin typeface="Candara" panose="020E0502030303020204" pitchFamily="34" charset="0"/>
              </a:rPr>
              <a:t>porque sus pecados han llegado hasta el cielo, y Dios se ha acordado de sus maldades</a:t>
            </a:r>
            <a:r>
              <a:rPr lang="es-ES_tradnl" altLang="en-US" dirty="0">
                <a:latin typeface="Candara" panose="020E0502030303020204" pitchFamily="34" charset="0"/>
              </a:rPr>
              <a:t> </a:t>
            </a:r>
            <a:r>
              <a:rPr lang="es-ES_tradnl" altLang="en-US" dirty="0">
                <a:solidFill>
                  <a:srgbClr val="FF0000"/>
                </a:solidFill>
                <a:latin typeface="Candara" panose="020E0502030303020204" pitchFamily="34" charset="0"/>
              </a:rPr>
              <a:t>[Apocalipsis 18:4].</a:t>
            </a:r>
          </a:p>
        </p:txBody>
      </p:sp>
    </p:spTree>
  </p:cSld>
  <p:clrMapOvr>
    <a:masterClrMapping/>
  </p:clrMapOvr>
</p:sld>
</file>

<file path=ppt/theme/theme1.xml><?xml version="1.0" encoding="utf-8"?>
<a:theme xmlns:a="http://schemas.openxmlformats.org/drawingml/2006/main" name="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IBB(+)</Template>
  <TotalTime>1866</TotalTime>
  <Words>6886</Words>
  <Application>Microsoft Office PowerPoint</Application>
  <PresentationFormat>On-screen Show (4:3)</PresentationFormat>
  <Paragraphs>643</Paragraphs>
  <Slides>83</Slides>
  <Notes>83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83</vt:i4>
      </vt:variant>
    </vt:vector>
  </HeadingPairs>
  <TitlesOfParts>
    <vt:vector size="89" baseType="lpstr">
      <vt:lpstr>Arial</vt:lpstr>
      <vt:lpstr>Tahoma</vt:lpstr>
      <vt:lpstr>Wingdings</vt:lpstr>
      <vt:lpstr>Bookman Old Style</vt:lpstr>
      <vt:lpstr>Times New Roman</vt:lpstr>
      <vt:lpstr>Blends</vt:lpstr>
      <vt:lpstr>El Catolicismo Romano</vt:lpstr>
      <vt:lpstr>Contenido</vt:lpstr>
      <vt:lpstr>1er Día</vt:lpstr>
      <vt:lpstr>Aclaración</vt:lpstr>
      <vt:lpstr>Definición del Catolicismo Romano</vt:lpstr>
      <vt:lpstr>El Catolicismo Romano</vt:lpstr>
      <vt:lpstr>El Catolicismo Romano</vt:lpstr>
      <vt:lpstr>Sus Orígenes Babilónicos</vt:lpstr>
      <vt:lpstr>Los misterios de Babilonia</vt:lpstr>
      <vt:lpstr>Los misterios de Babilonia</vt:lpstr>
      <vt:lpstr>PowerPoint Presentation</vt:lpstr>
      <vt:lpstr>PowerPoint Presentation</vt:lpstr>
      <vt:lpstr>PowerPoint Presentation</vt:lpstr>
      <vt:lpstr>PowerPoint Presentation</vt:lpstr>
      <vt:lpstr>Los misterios de Babilonia</vt:lpstr>
      <vt:lpstr>Los misterios de Babilonia</vt:lpstr>
      <vt:lpstr>Las doctrinas del Catolicismo Romano comparadas con la Biblia</vt:lpstr>
      <vt:lpstr>La Autoridad de la Biblia</vt:lpstr>
      <vt:lpstr>La Autoridad de la Biblia</vt:lpstr>
      <vt:lpstr>La Autoridad de la Biblia</vt:lpstr>
      <vt:lpstr>La Autoridad de la Biblia</vt:lpstr>
      <vt:lpstr>El Pecado</vt:lpstr>
      <vt:lpstr>El Pecado</vt:lpstr>
      <vt:lpstr>La Salvación</vt:lpstr>
      <vt:lpstr>La Salvación</vt:lpstr>
      <vt:lpstr>La Salvación</vt:lpstr>
      <vt:lpstr>La Salvación</vt:lpstr>
      <vt:lpstr>La Salvación</vt:lpstr>
      <vt:lpstr>La Salvación</vt:lpstr>
      <vt:lpstr>2do Día</vt:lpstr>
      <vt:lpstr>PowerPoint Presentation</vt:lpstr>
      <vt:lpstr>La Salvación</vt:lpstr>
      <vt:lpstr>La Salvación</vt:lpstr>
      <vt:lpstr>El Purgatorio </vt:lpstr>
      <vt:lpstr>El Purgatorio </vt:lpstr>
      <vt:lpstr>Los Sacramentos</vt:lpstr>
      <vt:lpstr>Los Sacramentos</vt:lpstr>
      <vt:lpstr>Los Sacramentos</vt:lpstr>
      <vt:lpstr>La Venta de la Salvación</vt:lpstr>
      <vt:lpstr>La Venta de la Salvación</vt:lpstr>
      <vt:lpstr>La Venta de la Salvación</vt:lpstr>
      <vt:lpstr>María: ¿intercesora?</vt:lpstr>
      <vt:lpstr>María: ¿intercesora?</vt:lpstr>
      <vt:lpstr>La Inmaculada Concepción de María</vt:lpstr>
      <vt:lpstr>La Inmaculada Concepción de María</vt:lpstr>
      <vt:lpstr>La Perpetua Virginidad de María</vt:lpstr>
      <vt:lpstr>La Asunción de María</vt:lpstr>
      <vt:lpstr>La Asunción de María</vt:lpstr>
      <vt:lpstr>El Culto a María</vt:lpstr>
      <vt:lpstr>El Culto a María</vt:lpstr>
      <vt:lpstr>El Culto a María</vt:lpstr>
      <vt:lpstr>El Culto a María</vt:lpstr>
      <vt:lpstr>El Culto a María</vt:lpstr>
      <vt:lpstr>El Culto a María</vt:lpstr>
      <vt:lpstr>¿Persevera la Iglesia Católica en la doctrina de Cristo?</vt:lpstr>
      <vt:lpstr>El Culto a Las Imágenes</vt:lpstr>
      <vt:lpstr>El Culto a Las Imágenes</vt:lpstr>
      <vt:lpstr>El Culto a Las Imágenes</vt:lpstr>
      <vt:lpstr>La Infalibilidad Papal</vt:lpstr>
      <vt:lpstr>La Infalibilidad Papal</vt:lpstr>
      <vt:lpstr>La Cena del Señor </vt:lpstr>
      <vt:lpstr>La Eucaristía</vt:lpstr>
      <vt:lpstr>La Eucaristía</vt:lpstr>
      <vt:lpstr>La Cena del Señor </vt:lpstr>
      <vt:lpstr>El Sacrificio de Cristo </vt:lpstr>
      <vt:lpstr>Pecados de la Iglesia Católica Romana</vt:lpstr>
      <vt:lpstr>Pecados del Catolicismo Romano</vt:lpstr>
      <vt:lpstr>Pecados del Catolicismo Romano</vt:lpstr>
      <vt:lpstr>Pecados del Catolicismo Romano</vt:lpstr>
      <vt:lpstr>Pecados del Catolicismo Romano</vt:lpstr>
      <vt:lpstr>Pecados del Catolicismo Romano</vt:lpstr>
      <vt:lpstr>Pecados del Catolicismo Romano</vt:lpstr>
      <vt:lpstr>Pecados del Catolicismo Romano</vt:lpstr>
      <vt:lpstr>Pecados del Catolicismo Romano</vt:lpstr>
      <vt:lpstr>¿Evangélicos y Protestantes unidos con Católicos?</vt:lpstr>
      <vt:lpstr>¿Evangélicos Unidos con Católicos?</vt:lpstr>
      <vt:lpstr>¿Evangélicos Unidos con Católicos?</vt:lpstr>
      <vt:lpstr>¿Evangélicos Unidos con Católicos?</vt:lpstr>
      <vt:lpstr>¿Evangélicos Unidos con Católicos?</vt:lpstr>
      <vt:lpstr>Conclusión</vt:lpstr>
      <vt:lpstr>Conclusión</vt:lpstr>
      <vt:lpstr>Conclusión</vt:lpstr>
      <vt:lpstr>Conclusión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Catolicismo Romano</dc:title>
  <dc:creator>jortega</dc:creator>
  <cp:lastModifiedBy>Tito Ortega</cp:lastModifiedBy>
  <cp:revision>225</cp:revision>
  <dcterms:created xsi:type="dcterms:W3CDTF">2004-08-07T20:39:06Z</dcterms:created>
  <dcterms:modified xsi:type="dcterms:W3CDTF">2018-08-21T01:42:10Z</dcterms:modified>
</cp:coreProperties>
</file>