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38"/>
  </p:notesMasterIdLst>
  <p:handoutMasterIdLst>
    <p:handoutMasterId r:id="rId39"/>
  </p:handoutMasterIdLst>
  <p:sldIdLst>
    <p:sldId id="901" r:id="rId3"/>
    <p:sldId id="530" r:id="rId4"/>
    <p:sldId id="1315" r:id="rId5"/>
    <p:sldId id="1265" r:id="rId6"/>
    <p:sldId id="1404" r:id="rId7"/>
    <p:sldId id="1309" r:id="rId8"/>
    <p:sldId id="1387" r:id="rId9"/>
    <p:sldId id="1408" r:id="rId10"/>
    <p:sldId id="1409" r:id="rId11"/>
    <p:sldId id="1405" r:id="rId12"/>
    <p:sldId id="757" r:id="rId13"/>
    <p:sldId id="1284" r:id="rId14"/>
    <p:sldId id="1411" r:id="rId15"/>
    <p:sldId id="1412" r:id="rId16"/>
    <p:sldId id="1355" r:id="rId17"/>
    <p:sldId id="1391" r:id="rId18"/>
    <p:sldId id="1389" r:id="rId19"/>
    <p:sldId id="1410" r:id="rId20"/>
    <p:sldId id="1406" r:id="rId21"/>
    <p:sldId id="1402" r:id="rId22"/>
    <p:sldId id="1413" r:id="rId23"/>
    <p:sldId id="1414" r:id="rId24"/>
    <p:sldId id="1422" r:id="rId25"/>
    <p:sldId id="1423" r:id="rId26"/>
    <p:sldId id="1403" r:id="rId27"/>
    <p:sldId id="1419" r:id="rId28"/>
    <p:sldId id="1420" r:id="rId29"/>
    <p:sldId id="1421" r:id="rId30"/>
    <p:sldId id="1399" r:id="rId31"/>
    <p:sldId id="1407" r:id="rId32"/>
    <p:sldId id="1372" r:id="rId33"/>
    <p:sldId id="1401" r:id="rId34"/>
    <p:sldId id="1392" r:id="rId35"/>
    <p:sldId id="542" r:id="rId36"/>
    <p:sldId id="269" r:id="rId37"/>
  </p:sldIdLst>
  <p:sldSz cx="9144000" cy="6858000" type="screen4x3"/>
  <p:notesSz cx="68580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0000"/>
    <a:srgbClr val="660066"/>
    <a:srgbClr val="502604"/>
    <a:srgbClr val="996633"/>
    <a:srgbClr val="104C2D"/>
    <a:srgbClr val="1D7D42"/>
    <a:srgbClr val="990099"/>
    <a:srgbClr val="336600"/>
    <a:srgbClr val="285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3419" autoAdjust="0"/>
  </p:normalViewPr>
  <p:slideViewPr>
    <p:cSldViewPr>
      <p:cViewPr varScale="1">
        <p:scale>
          <a:sx n="113" d="100"/>
          <a:sy n="113" d="100"/>
        </p:scale>
        <p:origin x="14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4/19/2016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772668"/>
            <a:ext cx="2971800" cy="461804"/>
          </a:xfrm>
          <a:prstGeom prst="rect">
            <a:avLst/>
          </a:prstGeom>
        </p:spPr>
        <p:txBody>
          <a:bodyPr vert="horz" lIns="91961" tIns="45981" rIns="91961" bIns="45981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4401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4" y="0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6450" cy="34623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7136"/>
            <a:ext cx="5486400" cy="415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4" y="8772668"/>
            <a:ext cx="2971800" cy="46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961" tIns="45981" rIns="91961" bIns="4598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386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70053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446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446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2411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2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4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29719316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296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742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597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2109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5550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5192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84614" y="8772525"/>
            <a:ext cx="2971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57" tIns="45979" rIns="91957" bIns="45979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34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smtClean="0"/>
          </a:p>
        </p:txBody>
      </p:sp>
    </p:spTree>
    <p:extLst>
      <p:ext uri="{BB962C8B-B14F-4D97-AF65-F5344CB8AC3E}">
        <p14:creationId xmlns:p14="http://schemas.microsoft.com/office/powerpoint/2010/main" val="1702352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8461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0775" y="693738"/>
            <a:ext cx="4616450" cy="3462337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758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20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73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73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733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126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644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4/19/2016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8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152400" y="6019800"/>
            <a:ext cx="3048000" cy="646331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0" y="63246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152400" y="1524000"/>
            <a:ext cx="8763000" cy="4191000"/>
          </a:xfrm>
          <a:prstGeom prst="rect">
            <a:avLst/>
          </a:prstGeom>
          <a:solidFill>
            <a:schemeClr val="bg1">
              <a:lumMod val="95000"/>
              <a:lumOff val="5000"/>
              <a:alpha val="60000"/>
            </a:schemeClr>
          </a:solidFill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cs typeface="+mn-cs"/>
              </a:rPr>
              <a:t>Mujeres de la Biblia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s-PR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itchFamily="34" charset="0"/>
              </a:rPr>
              <a:t>Una Reina Bella y Valiente</a:t>
            </a:r>
            <a:endParaRPr kumimoji="0" lang="es-PR" sz="4400" b="0" i="0" u="none" strike="noStrike" kern="1200" cap="none" spc="0" normalizeH="0" baseline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cs typeface="+mn-cs"/>
              </a:rPr>
              <a:t>(Ester 1-10)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44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14 de abril de 2016</a:t>
            </a:r>
            <a:endParaRPr kumimoji="0" lang="es-PR" sz="44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906714"/>
            <a:ext cx="8494713" cy="1500187"/>
          </a:xfrm>
        </p:spPr>
        <p:txBody>
          <a:bodyPr/>
          <a:lstStyle/>
          <a:p>
            <a:r>
              <a:rPr lang="en-US" dirty="0" smtClean="0"/>
              <a:t>Ester 2:19 – 4:8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1200" y="990599"/>
            <a:ext cx="7162798" cy="5372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570159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228600"/>
            <a:ext cx="7391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Entra el Peligro</a:t>
            </a:r>
            <a:br>
              <a:rPr lang="es-PR" sz="4000" dirty="0" smtClean="0"/>
            </a:br>
            <a:r>
              <a:rPr lang="es-PR" sz="4000" dirty="0" smtClean="0"/>
              <a:t>Ester 4:9-17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4" name="AutoShape 2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1828800"/>
            <a:ext cx="6629400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153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/>
              <a:t>Entra el Peligro</a:t>
            </a:r>
            <a:br>
              <a:rPr lang="es-PR" sz="3600" dirty="0"/>
            </a:br>
            <a:r>
              <a:rPr lang="es-PR" sz="3600" dirty="0"/>
              <a:t>Ester 4:9-17</a:t>
            </a:r>
            <a:endParaRPr lang="es-PR" sz="36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-18245" y="1905000"/>
            <a:ext cx="916224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000" i="1" dirty="0" smtClean="0"/>
              <a:t>“</a:t>
            </a:r>
            <a:r>
              <a:rPr lang="es-ES" sz="3000" dirty="0" smtClean="0"/>
              <a:t>V</a:t>
            </a:r>
            <a:r>
              <a:rPr lang="es-PR" sz="3200" dirty="0" err="1" smtClean="0"/>
              <a:t>ino</a:t>
            </a:r>
            <a:r>
              <a:rPr lang="es-PR" sz="3200" dirty="0" smtClean="0"/>
              <a:t> </a:t>
            </a:r>
            <a:r>
              <a:rPr lang="es-PR" sz="3200" dirty="0" err="1"/>
              <a:t>Hatac</a:t>
            </a:r>
            <a:r>
              <a:rPr lang="es-PR" sz="3200" dirty="0"/>
              <a:t> y contó a Ester las palabras de Mardoqueo. </a:t>
            </a:r>
            <a:r>
              <a:rPr lang="es-PR" sz="3200" dirty="0" smtClean="0"/>
              <a:t>Entonces </a:t>
            </a:r>
            <a:r>
              <a:rPr lang="es-PR" sz="3200" dirty="0"/>
              <a:t>Ester dijo a </a:t>
            </a:r>
            <a:r>
              <a:rPr lang="es-PR" sz="3200" dirty="0" err="1"/>
              <a:t>Hatac</a:t>
            </a:r>
            <a:r>
              <a:rPr lang="es-PR" sz="3200" dirty="0"/>
              <a:t> que le dijese a Mardoqueo: </a:t>
            </a:r>
            <a:r>
              <a:rPr lang="es-PR" sz="3200" dirty="0" smtClean="0"/>
              <a:t>Todos </a:t>
            </a:r>
            <a:r>
              <a:rPr lang="es-PR" sz="3200" dirty="0"/>
              <a:t>los siervos del rey, y el pueblo de las provincias del rey, saben que cualquier hombre o mujer que entra en el patio interior para ver al rey, sin ser llamado, una sola ley hay respecto a él: ha de morir; salvo aquel a quien el rey extendiere el cetro de oro, el cual vivirá; y yo no he sido llamada para ver al rey estos treinta días. 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153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/>
              <a:t>Entra el Peligro</a:t>
            </a:r>
            <a:br>
              <a:rPr lang="es-PR" sz="3600" dirty="0"/>
            </a:br>
            <a:r>
              <a:rPr lang="es-PR" sz="3600" dirty="0"/>
              <a:t>Ester 4:9-17</a:t>
            </a:r>
            <a:endParaRPr lang="es-PR" sz="36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0" y="1862707"/>
            <a:ext cx="90678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i="1" dirty="0" smtClean="0"/>
              <a:t>“</a:t>
            </a:r>
            <a:r>
              <a:rPr lang="es-PR" sz="3200" dirty="0" smtClean="0"/>
              <a:t>Y </a:t>
            </a:r>
            <a:r>
              <a:rPr lang="es-PR" sz="3200" dirty="0"/>
              <a:t>dijeron a Mardoqueo las palabras de Ester. </a:t>
            </a:r>
            <a:r>
              <a:rPr lang="es-PR" sz="3200" dirty="0" smtClean="0"/>
              <a:t>Entonces </a:t>
            </a:r>
            <a:r>
              <a:rPr lang="es-PR" sz="3200" dirty="0"/>
              <a:t>dijo Mardoqueo que respondiesen a Ester: No pienses que escaparás en la casa del rey más que cualquier otro judío. </a:t>
            </a:r>
            <a:r>
              <a:rPr lang="es-PR" sz="3200" dirty="0" smtClean="0"/>
              <a:t>Porque </a:t>
            </a:r>
            <a:r>
              <a:rPr lang="es-PR" sz="3200" dirty="0"/>
              <a:t>si callas absolutamente en este tiempo, respiro y liberación vendrá de alguna otra parte para los judíos; mas tú y la casa de tu padre pereceréis. ¿Y quién sabe si para esta hora has llegado al reino? </a:t>
            </a:r>
            <a:r>
              <a:rPr lang="es-PR" sz="3200" dirty="0" smtClean="0"/>
              <a:t>Y </a:t>
            </a:r>
            <a:r>
              <a:rPr lang="es-PR" sz="3200" dirty="0"/>
              <a:t>Ester dijo que respondiesen a Mardoqueo: </a:t>
            </a:r>
          </a:p>
        </p:txBody>
      </p:sp>
    </p:spTree>
    <p:extLst>
      <p:ext uri="{BB962C8B-B14F-4D97-AF65-F5344CB8AC3E}">
        <p14:creationId xmlns:p14="http://schemas.microsoft.com/office/powerpoint/2010/main" val="22471721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4572000"/>
          </a:xfrm>
        </p:spPr>
        <p:txBody>
          <a:bodyPr/>
          <a:lstStyle/>
          <a:p>
            <a:pPr>
              <a:buNone/>
            </a:pPr>
            <a:endParaRPr lang="vi-VN" dirty="0" smtClean="0">
              <a:latin typeface="Times New Roman" pitchFamily="18" charset="0"/>
              <a:cs typeface="Times New Roman" pitchFamily="18" charset="0"/>
            </a:endParaRPr>
          </a:p>
          <a:p>
            <a:endParaRPr lang="vi-VN" dirty="0" smtClean="0"/>
          </a:p>
          <a:p>
            <a:pPr>
              <a:buNone/>
            </a:pPr>
            <a:endParaRPr lang="es-ES" i="1" dirty="0" smtClean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8153400" cy="1462087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3600" dirty="0"/>
              <a:t>Entra el Peligro</a:t>
            </a:r>
            <a:br>
              <a:rPr lang="es-PR" sz="3600" dirty="0"/>
            </a:br>
            <a:r>
              <a:rPr lang="es-PR" sz="3600" dirty="0"/>
              <a:t>Ester 4:9-17</a:t>
            </a:r>
            <a:endParaRPr lang="es-PR" sz="36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2400" y="2133600"/>
            <a:ext cx="8915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000" i="1" dirty="0" smtClean="0"/>
              <a:t>“</a:t>
            </a:r>
            <a:r>
              <a:rPr lang="es-PR" sz="3200" dirty="0" smtClean="0"/>
              <a:t>Y </a:t>
            </a:r>
            <a:r>
              <a:rPr lang="es-PR" sz="3200" dirty="0"/>
              <a:t>Ester dijo que respondiesen a Mardoqueo: </a:t>
            </a:r>
            <a:r>
              <a:rPr lang="es-PR" sz="3200" dirty="0" smtClean="0"/>
              <a:t>Ve </a:t>
            </a:r>
            <a:r>
              <a:rPr lang="es-PR" sz="3200" dirty="0"/>
              <a:t>y reúne a todos los judíos que se hallan en Susa, y ayunad por mí, y no comáis ni bebáis en tres días, noche y día; yo también con mis doncellas ayunaré igualmente, y entonces entraré a ver al rey, aunque no sea conforme a la ley; y si perezco, que perezca. </a:t>
            </a:r>
            <a:r>
              <a:rPr lang="es-PR" sz="3200" dirty="0" smtClean="0"/>
              <a:t>Entonces </a:t>
            </a:r>
            <a:r>
              <a:rPr lang="es-PR" sz="3200" dirty="0"/>
              <a:t>Mardoqueo fue, e hizo conforme a todo lo que le mandó Ester</a:t>
            </a:r>
            <a:r>
              <a:rPr lang="es-PR" sz="3200" dirty="0" smtClean="0"/>
              <a:t>.”</a:t>
            </a:r>
            <a:endParaRPr lang="es-PR" sz="3200" dirty="0"/>
          </a:p>
        </p:txBody>
      </p:sp>
    </p:spTree>
    <p:extLst>
      <p:ext uri="{BB962C8B-B14F-4D97-AF65-F5344CB8AC3E}">
        <p14:creationId xmlns:p14="http://schemas.microsoft.com/office/powerpoint/2010/main" val="22471721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3. Dios obra a su favor</a:t>
            </a:r>
            <a:br>
              <a:rPr lang="es-PR" sz="3400" dirty="0" smtClean="0"/>
            </a:br>
            <a:r>
              <a:rPr lang="es-PR" sz="3400" dirty="0" smtClean="0"/>
              <a:t>Ester 5:1-8</a:t>
            </a:r>
          </a:p>
        </p:txBody>
      </p:sp>
      <p:pic>
        <p:nvPicPr>
          <p:cNvPr id="8" name="Picture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19050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i="1" dirty="0" smtClean="0">
                <a:solidFill>
                  <a:srgbClr val="000000"/>
                </a:solidFill>
              </a:rPr>
              <a:t> </a:t>
            </a:r>
            <a:endParaRPr lang="es-PR" i="1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648200"/>
          </a:xfrm>
        </p:spPr>
        <p:txBody>
          <a:bodyPr/>
          <a:lstStyle/>
          <a:p>
            <a:pPr marL="0" indent="0">
              <a:buNone/>
            </a:pPr>
            <a:r>
              <a:rPr lang="es-PR" sz="2800" dirty="0" smtClean="0"/>
              <a:t>“Aconteció </a:t>
            </a:r>
            <a:r>
              <a:rPr lang="es-PR" sz="2800" dirty="0"/>
              <a:t>que al tercer día se vistió Ester su vestido real, y entró en el patio interior de la casa del rey, enfrente del aposento del rey; y estaba el rey sentado en su trono en el aposento real, enfrente de la puerta del aposento. </a:t>
            </a:r>
            <a:r>
              <a:rPr lang="es-PR" sz="2800" dirty="0" smtClean="0"/>
              <a:t>Y </a:t>
            </a:r>
            <a:r>
              <a:rPr lang="es-PR" sz="2800" dirty="0"/>
              <a:t>cuando vio a la reina Ester que estaba en el patio, ella obtuvo gracia ante sus ojos; y el rey extendió a Ester el cetro de oro que tenía en la mano. Entonces vino Ester y tocó la punta del cetro. </a:t>
            </a:r>
            <a:r>
              <a:rPr lang="es-PR" sz="2800" dirty="0" smtClean="0"/>
              <a:t>Dijo </a:t>
            </a:r>
            <a:r>
              <a:rPr lang="es-PR" sz="2800" dirty="0"/>
              <a:t>el rey: ¿Qué tienes, reina Ester, y cuál es tu petición? Hasta la mitad del reino se te dará. 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4528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3. Dios obra a su favor</a:t>
            </a:r>
            <a:br>
              <a:rPr lang="es-PR" sz="3400" dirty="0"/>
            </a:br>
            <a:r>
              <a:rPr lang="es-PR" sz="3400" dirty="0"/>
              <a:t>Ester 5:1-8</a:t>
            </a:r>
            <a:endParaRPr lang="es-PR" sz="3400" dirty="0" smtClean="0"/>
          </a:p>
        </p:txBody>
      </p:sp>
    </p:spTree>
    <p:extLst>
      <p:ext uri="{BB962C8B-B14F-4D97-AF65-F5344CB8AC3E}">
        <p14:creationId xmlns:p14="http://schemas.microsoft.com/office/powerpoint/2010/main" val="25028833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i="1" dirty="0" smtClean="0">
                <a:solidFill>
                  <a:srgbClr val="000000"/>
                </a:solidFill>
              </a:rPr>
              <a:t> </a:t>
            </a:r>
            <a:endParaRPr lang="es-PR" i="1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72000"/>
          </a:xfrm>
        </p:spPr>
        <p:txBody>
          <a:bodyPr/>
          <a:lstStyle/>
          <a:p>
            <a:pPr marL="0" indent="0">
              <a:buNone/>
            </a:pPr>
            <a:r>
              <a:rPr lang="es-ES" i="1" dirty="0" smtClean="0"/>
              <a:t>“</a:t>
            </a:r>
            <a:r>
              <a:rPr lang="es-PR" dirty="0" smtClean="0"/>
              <a:t>Y </a:t>
            </a:r>
            <a:r>
              <a:rPr lang="es-PR" dirty="0"/>
              <a:t>Ester dijo: Si place al rey, vengan hoy el rey y Amán al banquete que he preparado para el rey. </a:t>
            </a:r>
            <a:r>
              <a:rPr lang="es-PR" dirty="0" smtClean="0"/>
              <a:t>Respondió </a:t>
            </a:r>
            <a:r>
              <a:rPr lang="es-PR" dirty="0"/>
              <a:t>el rey: Daos prisa, llamad a Amán, para hacer lo que Ester ha dicho. Vino, pues, el rey con Amán al banquete que Ester dispuso. </a:t>
            </a:r>
            <a:r>
              <a:rPr lang="es-PR" dirty="0" smtClean="0"/>
              <a:t>Y </a:t>
            </a:r>
            <a:r>
              <a:rPr lang="es-PR" dirty="0"/>
              <a:t>dijo el rey a Ester en el banquete, mientras bebían vino: ¿Cuál es tu petición, y te será otorgada? ¿Cuál es tu demanda? Aunque sea la mitad del reino, te será concedida</a:t>
            </a:r>
            <a:r>
              <a:rPr lang="es-PR" dirty="0" smtClean="0"/>
              <a:t>.</a:t>
            </a:r>
            <a:endParaRPr lang="es-ES" i="1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4528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3. Dios obra a su favor</a:t>
            </a:r>
            <a:br>
              <a:rPr lang="es-PR" sz="3400" dirty="0"/>
            </a:br>
            <a:r>
              <a:rPr lang="es-PR" sz="3400" dirty="0"/>
              <a:t>Ester 5:1-8</a:t>
            </a:r>
            <a:endParaRPr lang="es-PR" sz="3400" dirty="0" smtClean="0"/>
          </a:p>
        </p:txBody>
      </p:sp>
    </p:spTree>
    <p:extLst>
      <p:ext uri="{BB962C8B-B14F-4D97-AF65-F5344CB8AC3E}">
        <p14:creationId xmlns:p14="http://schemas.microsoft.com/office/powerpoint/2010/main" val="38955117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i="1" dirty="0" smtClean="0">
                <a:solidFill>
                  <a:srgbClr val="000000"/>
                </a:solidFill>
              </a:rPr>
              <a:t> </a:t>
            </a:r>
            <a:endParaRPr lang="es-PR" i="1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144000" cy="4572000"/>
          </a:xfrm>
        </p:spPr>
        <p:txBody>
          <a:bodyPr/>
          <a:lstStyle/>
          <a:p>
            <a:pPr marL="0" indent="0">
              <a:buNone/>
            </a:pPr>
            <a:r>
              <a:rPr lang="es-ES" i="1" dirty="0" smtClean="0"/>
              <a:t>“</a:t>
            </a:r>
            <a:r>
              <a:rPr lang="es-PR" dirty="0" smtClean="0"/>
              <a:t>Entonces </a:t>
            </a:r>
            <a:r>
              <a:rPr lang="es-PR" dirty="0"/>
              <a:t>respondió Ester y dijo: Mi petición y mi demanda es esta: </a:t>
            </a:r>
            <a:r>
              <a:rPr lang="es-PR" dirty="0" smtClean="0"/>
              <a:t>Si </a:t>
            </a:r>
            <a:r>
              <a:rPr lang="es-PR" dirty="0"/>
              <a:t>he hallado gracia ante los ojos del rey, y si place al rey otorgar mi petición y conceder mi demanda, que venga el rey con Amán a otro banquete que les prepararé; y mañana haré conforme a lo que el rey ha mandado.</a:t>
            </a:r>
            <a:r>
              <a:rPr lang="es-ES" i="1" dirty="0" smtClean="0"/>
              <a:t>.”</a:t>
            </a:r>
            <a:endParaRPr lang="es-ES" i="1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34528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3. Dios obra a su favor</a:t>
            </a:r>
            <a:br>
              <a:rPr lang="es-PR" sz="3400" dirty="0"/>
            </a:br>
            <a:r>
              <a:rPr lang="es-PR" sz="3400" dirty="0"/>
              <a:t>Ester 5:1-8</a:t>
            </a:r>
            <a:endParaRPr lang="es-PR" sz="3400" dirty="0" smtClean="0"/>
          </a:p>
        </p:txBody>
      </p:sp>
    </p:spTree>
    <p:extLst>
      <p:ext uri="{BB962C8B-B14F-4D97-AF65-F5344CB8AC3E}">
        <p14:creationId xmlns:p14="http://schemas.microsoft.com/office/powerpoint/2010/main" val="32827824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906714"/>
            <a:ext cx="8494713" cy="1500187"/>
          </a:xfrm>
        </p:spPr>
        <p:txBody>
          <a:bodyPr/>
          <a:lstStyle/>
          <a:p>
            <a:r>
              <a:rPr lang="en-US" dirty="0" smtClean="0"/>
              <a:t>Ester 5:9-6:14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9948" y="990600"/>
            <a:ext cx="7004050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8764128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09800"/>
            <a:ext cx="3733800" cy="3886200"/>
          </a:xfrm>
        </p:spPr>
        <p:txBody>
          <a:bodyPr/>
          <a:lstStyle/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2:5-11, 16-17</a:t>
            </a:r>
          </a:p>
          <a:p>
            <a:pPr lvl="1"/>
            <a:r>
              <a:rPr lang="es-PR" dirty="0" smtClean="0"/>
              <a:t>4:9-17</a:t>
            </a:r>
          </a:p>
          <a:p>
            <a:pPr lvl="1"/>
            <a:r>
              <a:rPr lang="es-PR" dirty="0" smtClean="0"/>
              <a:t>5:1-8</a:t>
            </a:r>
          </a:p>
          <a:p>
            <a:pPr lvl="1"/>
            <a:r>
              <a:rPr lang="es-PR" dirty="0" smtClean="0"/>
              <a:t>7:1-10</a:t>
            </a:r>
          </a:p>
          <a:p>
            <a:pPr lvl="1"/>
            <a:r>
              <a:rPr lang="es-PR" dirty="0" smtClean="0"/>
              <a:t>8:1-8</a:t>
            </a:r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24200" y="2051228"/>
            <a:ext cx="5799428" cy="4349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4. Todo en el tiempo de Dios</a:t>
            </a:r>
            <a:br>
              <a:rPr lang="es-PR" sz="3400" dirty="0" smtClean="0"/>
            </a:br>
            <a:r>
              <a:rPr lang="es-PR" sz="3400" dirty="0" smtClean="0"/>
              <a:t>Ester 7:1-10</a:t>
            </a:r>
          </a:p>
        </p:txBody>
      </p:sp>
      <p:pic>
        <p:nvPicPr>
          <p:cNvPr id="8" name="Picture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19050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82889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4. Todo en el tiempo de Dios</a:t>
            </a:r>
            <a:br>
              <a:rPr lang="es-PR" sz="3400" dirty="0" smtClean="0"/>
            </a:br>
            <a:r>
              <a:rPr lang="es-PR" sz="3400" dirty="0" smtClean="0"/>
              <a:t>Ester 7:1-10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905000"/>
            <a:ext cx="9144000" cy="4114800"/>
          </a:xfrm>
        </p:spPr>
        <p:txBody>
          <a:bodyPr/>
          <a:lstStyle/>
          <a:p>
            <a:pPr marL="0" indent="0">
              <a:buNone/>
            </a:pPr>
            <a:r>
              <a:rPr lang="es-PR" sz="2700" dirty="0"/>
              <a:t>“Fue, pues, el rey con Amán al banquete de la reina Ester. </a:t>
            </a:r>
            <a:r>
              <a:rPr lang="es-PR" sz="2700" dirty="0" smtClean="0"/>
              <a:t>Y </a:t>
            </a:r>
            <a:r>
              <a:rPr lang="es-PR" sz="2700" dirty="0"/>
              <a:t>en el segundo día, mientras bebían vino, dijo el rey a Ester: ¿Cuál es tu petición, reina Ester, y te será concedida? ¿Cuál es tu demanda? Aunque sea la mitad del reino, te será otorgada. </a:t>
            </a:r>
            <a:r>
              <a:rPr lang="es-PR" sz="2700" dirty="0" smtClean="0"/>
              <a:t>Entonces </a:t>
            </a:r>
            <a:r>
              <a:rPr lang="es-PR" sz="2700" dirty="0"/>
              <a:t>la reina Ester respondió y dijo: Oh rey, si </a:t>
            </a:r>
            <a:r>
              <a:rPr lang="es-PR" sz="2700" dirty="0" smtClean="0"/>
              <a:t>he </a:t>
            </a:r>
            <a:r>
              <a:rPr lang="es-PR" sz="2700" dirty="0"/>
              <a:t>hallado gracia en tus ojos, y si al rey place, séame dada mi vida por mi petición, y mi pueblo por mi demanda. </a:t>
            </a:r>
            <a:r>
              <a:rPr lang="es-PR" sz="2700" dirty="0" smtClean="0"/>
              <a:t>Porque </a:t>
            </a:r>
            <a:r>
              <a:rPr lang="es-PR" sz="2700" dirty="0"/>
              <a:t>hemos sido vendidos, yo y mi pueblo, para ser destruidos, para ser muertos y exterminados. Si para siervos y siervas fuéramos vendidos, me callaría; pero nuestra muerte sería para el rey un daño irreparable. </a:t>
            </a:r>
          </a:p>
        </p:txBody>
      </p:sp>
    </p:spTree>
    <p:extLst>
      <p:ext uri="{BB962C8B-B14F-4D97-AF65-F5344CB8AC3E}">
        <p14:creationId xmlns:p14="http://schemas.microsoft.com/office/powerpoint/2010/main" val="723649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4. Todo en el tiempo de Dios</a:t>
            </a:r>
            <a:br>
              <a:rPr lang="es-PR" sz="3400" dirty="0" smtClean="0"/>
            </a:br>
            <a:r>
              <a:rPr lang="es-PR" sz="3400" dirty="0" smtClean="0"/>
              <a:t>Ester 7:1-10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017713"/>
            <a:ext cx="9144000" cy="4114800"/>
          </a:xfrm>
        </p:spPr>
        <p:txBody>
          <a:bodyPr/>
          <a:lstStyle/>
          <a:p>
            <a:pPr marL="0" indent="0">
              <a:buNone/>
            </a:pPr>
            <a:r>
              <a:rPr lang="es-PR" sz="2800" dirty="0" smtClean="0"/>
              <a:t>Porque </a:t>
            </a:r>
            <a:r>
              <a:rPr lang="es-PR" sz="2800" dirty="0"/>
              <a:t>hemos sido vendidos, yo y mi pueblo, para ser destruidos, para ser muertos y exterminados. Si para siervos y siervas fuéramos vendidos, me callaría; pero nuestra muerte sería para el rey un daño </a:t>
            </a:r>
            <a:r>
              <a:rPr lang="es-PR" sz="2800" dirty="0" smtClean="0"/>
              <a:t>irreparable. Respondió </a:t>
            </a:r>
            <a:r>
              <a:rPr lang="es-PR" sz="2800" dirty="0"/>
              <a:t>el rey </a:t>
            </a:r>
            <a:r>
              <a:rPr lang="es-PR" sz="2800" dirty="0" err="1"/>
              <a:t>Asuero</a:t>
            </a:r>
            <a:r>
              <a:rPr lang="es-PR" sz="2800" dirty="0"/>
              <a:t>, y dijo a la reina Ester: ¿Quién es, y dónde está, el que ha ensoberbecido su corazón para hacer esto? </a:t>
            </a:r>
            <a:r>
              <a:rPr lang="es-PR" sz="2800" dirty="0" smtClean="0"/>
              <a:t>Ester </a:t>
            </a:r>
            <a:r>
              <a:rPr lang="es-PR" sz="2800" dirty="0"/>
              <a:t>dijo: El enemigo y adversario es este malvado Amán. Entonces se turbó Amán delante del rey y de la reina. </a:t>
            </a:r>
          </a:p>
        </p:txBody>
      </p:sp>
    </p:spTree>
    <p:extLst>
      <p:ext uri="{BB962C8B-B14F-4D97-AF65-F5344CB8AC3E}">
        <p14:creationId xmlns:p14="http://schemas.microsoft.com/office/powerpoint/2010/main" val="7236498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4. Todo en el tiempo de Dios</a:t>
            </a:r>
            <a:br>
              <a:rPr lang="es-PR" sz="3400" dirty="0" smtClean="0"/>
            </a:br>
            <a:r>
              <a:rPr lang="es-PR" sz="3400" dirty="0" smtClean="0"/>
              <a:t>Ester 7:1-10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303713"/>
          </a:xfrm>
        </p:spPr>
        <p:txBody>
          <a:bodyPr/>
          <a:lstStyle/>
          <a:p>
            <a:pPr marL="0" indent="0">
              <a:buNone/>
            </a:pPr>
            <a:r>
              <a:rPr lang="es-PR" dirty="0" smtClean="0"/>
              <a:t>“Luego </a:t>
            </a:r>
            <a:r>
              <a:rPr lang="es-PR" dirty="0"/>
              <a:t>el rey se levantó del banquete, encendido en ira, y se fue al huerto del palacio; y se quedó Amán para suplicarle a la reina Ester por su vida; porque vio que estaba resuelto para él el mal de parte del rey. </a:t>
            </a:r>
            <a:r>
              <a:rPr lang="es-PR" dirty="0" smtClean="0"/>
              <a:t>Después </a:t>
            </a:r>
            <a:r>
              <a:rPr lang="es-PR" dirty="0"/>
              <a:t>el rey volvió del huerto del palacio al aposento del banquete, y Amán había caído sobre el lecho en que estaba Ester. Entonces dijo el rey: ¿Querrás también violar a la reina en mi propia casa? Al proferir el rey esta palabra, le cubrieron el rostro a Amán. </a:t>
            </a:r>
          </a:p>
        </p:txBody>
      </p:sp>
    </p:spTree>
    <p:extLst>
      <p:ext uri="{BB962C8B-B14F-4D97-AF65-F5344CB8AC3E}">
        <p14:creationId xmlns:p14="http://schemas.microsoft.com/office/powerpoint/2010/main" val="2605099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4. Todo en el tiempo de Dios</a:t>
            </a:r>
            <a:br>
              <a:rPr lang="es-PR" sz="3400" dirty="0" smtClean="0"/>
            </a:br>
            <a:r>
              <a:rPr lang="es-PR" sz="3400" dirty="0" smtClean="0"/>
              <a:t>Ester 7:1-10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017713"/>
            <a:ext cx="9067800" cy="4114800"/>
          </a:xfrm>
        </p:spPr>
        <p:txBody>
          <a:bodyPr/>
          <a:lstStyle/>
          <a:p>
            <a:pPr marL="0" indent="0">
              <a:buNone/>
            </a:pPr>
            <a:r>
              <a:rPr lang="es-PR" dirty="0" smtClean="0"/>
              <a:t>“Y </a:t>
            </a:r>
            <a:r>
              <a:rPr lang="es-PR" dirty="0"/>
              <a:t>dijo </a:t>
            </a:r>
            <a:r>
              <a:rPr lang="es-PR" dirty="0" err="1"/>
              <a:t>Harbona</a:t>
            </a:r>
            <a:r>
              <a:rPr lang="es-PR" dirty="0"/>
              <a:t>, uno de los eunucos que servían al rey: He aquí en casa de Amán la horca de cincuenta codos de altura que hizo Amán para Mardoqueo, el cual había hablado bien por el rey. Entonces el rey dijo: Colgadlo en ella. </a:t>
            </a:r>
            <a:r>
              <a:rPr lang="es-PR" dirty="0" smtClean="0"/>
              <a:t>Así </a:t>
            </a:r>
            <a:r>
              <a:rPr lang="es-PR" dirty="0"/>
              <a:t>colgaron a Amán en la horca que él había hecho preparar para Mardoqueo; y se apaciguó la ira del rey.</a:t>
            </a:r>
            <a:r>
              <a:rPr lang="es-PR" dirty="0" smtClean="0"/>
              <a:t>.”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050992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5. Un final feliz</a:t>
            </a:r>
            <a:br>
              <a:rPr lang="es-PR" sz="3400" dirty="0" smtClean="0"/>
            </a:br>
            <a:r>
              <a:rPr lang="es-PR" sz="3400" dirty="0" smtClean="0"/>
              <a:t>Ester 8:1-8</a:t>
            </a:r>
          </a:p>
        </p:txBody>
      </p:sp>
      <p:pic>
        <p:nvPicPr>
          <p:cNvPr id="8" name="Picture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19050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2585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5. Un final feliz</a:t>
            </a:r>
            <a:br>
              <a:rPr lang="es-PR" sz="3400" dirty="0"/>
            </a:br>
            <a:r>
              <a:rPr lang="es-PR" sz="3400" dirty="0"/>
              <a:t>Ester 8:1-8</a:t>
            </a:r>
            <a:endParaRPr lang="es-PR" sz="34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017713"/>
            <a:ext cx="8955088" cy="4114800"/>
          </a:xfrm>
        </p:spPr>
        <p:txBody>
          <a:bodyPr/>
          <a:lstStyle/>
          <a:p>
            <a:pPr marL="0" indent="0">
              <a:buNone/>
            </a:pPr>
            <a:r>
              <a:rPr lang="es-PR" sz="2800" dirty="0" smtClean="0"/>
              <a:t>“El </a:t>
            </a:r>
            <a:r>
              <a:rPr lang="es-PR" sz="2800" dirty="0"/>
              <a:t>mismo día, el rey </a:t>
            </a:r>
            <a:r>
              <a:rPr lang="es-PR" sz="2800" dirty="0" err="1"/>
              <a:t>Asuero</a:t>
            </a:r>
            <a:r>
              <a:rPr lang="es-PR" sz="2800" dirty="0"/>
              <a:t> dio a la reina Ester la casa de Amán enemigo de los judíos; y Mardoqueo vino delante del rey, porque Ester le declaró lo que él era respecto de ella. </a:t>
            </a:r>
            <a:r>
              <a:rPr lang="es-PR" sz="2800" dirty="0" smtClean="0"/>
              <a:t>Y </a:t>
            </a:r>
            <a:r>
              <a:rPr lang="es-PR" sz="2800" dirty="0"/>
              <a:t>se quitó el rey el anillo que recogió de Amán, y lo dio a Mardoqueo. Y Ester puso a Mardoqueo sobre la casa de Amán. </a:t>
            </a:r>
            <a:r>
              <a:rPr lang="es-PR" sz="2800" dirty="0" smtClean="0"/>
              <a:t>Volvió </a:t>
            </a:r>
            <a:r>
              <a:rPr lang="es-PR" sz="2800" dirty="0"/>
              <a:t>luego Ester a hablar delante del rey, y se echó a sus pies, llorando y rogándole que hiciese nula la maldad de Amán </a:t>
            </a:r>
            <a:r>
              <a:rPr lang="es-PR" sz="2800" dirty="0" err="1"/>
              <a:t>agagueo</a:t>
            </a:r>
            <a:r>
              <a:rPr lang="es-PR" sz="2800" dirty="0"/>
              <a:t> y su designio que había tramado contra los judíos</a:t>
            </a:r>
            <a:r>
              <a:rPr lang="es-PR" sz="2800" dirty="0" smtClean="0"/>
              <a:t>.”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27198545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5. Un final feliz</a:t>
            </a:r>
            <a:br>
              <a:rPr lang="es-PR" sz="3400" dirty="0"/>
            </a:br>
            <a:r>
              <a:rPr lang="es-PR" sz="3400" dirty="0"/>
              <a:t>Ester 8:1-8</a:t>
            </a:r>
            <a:endParaRPr lang="es-PR" sz="34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017713"/>
            <a:ext cx="9067800" cy="4114800"/>
          </a:xfrm>
        </p:spPr>
        <p:txBody>
          <a:bodyPr/>
          <a:lstStyle/>
          <a:p>
            <a:pPr marL="0" indent="0">
              <a:buNone/>
            </a:pPr>
            <a:r>
              <a:rPr lang="es-PR" dirty="0" smtClean="0"/>
              <a:t>“Entonces </a:t>
            </a:r>
            <a:r>
              <a:rPr lang="es-PR" dirty="0"/>
              <a:t>el rey extendió a Ester el cetro de oro, y Ester se levantó, y se puso en pie delante del rey, </a:t>
            </a:r>
            <a:r>
              <a:rPr lang="es-PR" dirty="0" smtClean="0"/>
              <a:t>y </a:t>
            </a:r>
            <a:r>
              <a:rPr lang="es-PR" dirty="0"/>
              <a:t>dijo: Si place al rey, y si he hallado gracia delante de él, y si le parece acertado al rey, y yo soy agradable a sus ojos, que se dé orden escrita para revocar las cartas que autorizan la trama de Amán hijo de </a:t>
            </a:r>
            <a:r>
              <a:rPr lang="es-PR" dirty="0" err="1"/>
              <a:t>Hamedata</a:t>
            </a:r>
            <a:r>
              <a:rPr lang="es-PR" dirty="0"/>
              <a:t> </a:t>
            </a:r>
            <a:r>
              <a:rPr lang="es-PR" dirty="0" err="1"/>
              <a:t>agagueo</a:t>
            </a:r>
            <a:r>
              <a:rPr lang="es-PR" dirty="0"/>
              <a:t>, que escribió para destruir a los judíos que están en todas las provincias del rey</a:t>
            </a:r>
            <a:r>
              <a:rPr lang="es-PR" dirty="0" smtClean="0"/>
              <a:t>.”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408577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1"/>
            <a:ext cx="7772400" cy="1219200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/>
              <a:t>5. Un final feliz</a:t>
            </a:r>
            <a:br>
              <a:rPr lang="es-PR" sz="3400" dirty="0"/>
            </a:br>
            <a:r>
              <a:rPr lang="es-PR" sz="3400" dirty="0"/>
              <a:t>Ester 8:1-8</a:t>
            </a:r>
            <a:endParaRPr lang="es-PR" sz="34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017713"/>
            <a:ext cx="8955088" cy="4114800"/>
          </a:xfrm>
        </p:spPr>
        <p:txBody>
          <a:bodyPr/>
          <a:lstStyle/>
          <a:p>
            <a:pPr marL="0" indent="0">
              <a:buNone/>
            </a:pPr>
            <a:r>
              <a:rPr lang="es-PR" sz="2800" dirty="0" smtClean="0"/>
              <a:t>“Porque </a:t>
            </a:r>
            <a:r>
              <a:rPr lang="es-PR" sz="2800" dirty="0"/>
              <a:t>¿cómo podré yo ver el mal que alcanzará a mi pueblo? ¿Cómo podré yo ver la destrucción de mi nación? </a:t>
            </a:r>
            <a:r>
              <a:rPr lang="es-PR" sz="2800" dirty="0" smtClean="0"/>
              <a:t>Respondió </a:t>
            </a:r>
            <a:r>
              <a:rPr lang="es-PR" sz="2800" dirty="0"/>
              <a:t>el rey </a:t>
            </a:r>
            <a:r>
              <a:rPr lang="es-PR" sz="2800" dirty="0" err="1"/>
              <a:t>Asuero</a:t>
            </a:r>
            <a:r>
              <a:rPr lang="es-PR" sz="2800" dirty="0"/>
              <a:t> a la reina Ester y a Mardoqueo el judío: He aquí yo he dado a Ester la casa de Amán, y a él han colgado en la horca, por cuanto extendió su mano contra los judíos. </a:t>
            </a:r>
            <a:r>
              <a:rPr lang="es-PR" sz="2800" dirty="0" smtClean="0"/>
              <a:t>Escribid</a:t>
            </a:r>
            <a:r>
              <a:rPr lang="es-PR" sz="2800" dirty="0"/>
              <a:t>, pues, vosotros a los judíos como bien os pareciere, en nombre del rey, y selladlo con el anillo del rey; porque un edicto que se escribe en nombre del rey, y se sella con el anillo del rey, no puede ser revocado</a:t>
            </a:r>
            <a:r>
              <a:rPr lang="es-PR" sz="2800" dirty="0" smtClean="0"/>
              <a:t>.”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41639714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906714"/>
            <a:ext cx="8494713" cy="1500187"/>
          </a:xfrm>
        </p:spPr>
        <p:txBody>
          <a:bodyPr/>
          <a:lstStyle/>
          <a:p>
            <a:r>
              <a:rPr lang="en-US" dirty="0" smtClean="0"/>
              <a:t>Ester 8:9 – 10:3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9948" y="990600"/>
            <a:ext cx="7004050" cy="525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23669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41312" y="2133600"/>
            <a:ext cx="8345488" cy="4114800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PR" sz="3600" dirty="0"/>
              <a:t>Y el rey amó a Ester más que a todas las otras mujeres, y halló ella gracia y benevolencia delante de él más que todas las demás vírgenes; y puso la corona real en su cabeza, y la hizo reina en lugar de </a:t>
            </a:r>
            <a:r>
              <a:rPr lang="es-PR" sz="3600" dirty="0" err="1" smtClean="0"/>
              <a:t>Vasti</a:t>
            </a:r>
            <a:r>
              <a:rPr lang="es-ES" sz="3600" dirty="0" smtClean="0"/>
              <a:t>”.</a:t>
            </a:r>
            <a:r>
              <a:rPr lang="es-ES" sz="3600" i="1" dirty="0" smtClean="0"/>
              <a:t> </a:t>
            </a:r>
            <a:r>
              <a:rPr lang="es-ES" sz="3600" i="1" dirty="0" smtClean="0">
                <a:solidFill>
                  <a:srgbClr val="FF0000"/>
                </a:solidFill>
              </a:rPr>
              <a:t>(Ester 2:17)</a:t>
            </a:r>
            <a:endParaRPr lang="es-ES" sz="3600" dirty="0" smtClean="0">
              <a:solidFill>
                <a:srgbClr val="FF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057400"/>
            <a:ext cx="9067800" cy="4572000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200" dirty="0" smtClean="0"/>
              <a:t>Al ocultar su judaísmo y estar dispuesta a convertirse miembro del harén del rey </a:t>
            </a:r>
            <a:r>
              <a:rPr lang="es-ES" sz="2200" dirty="0" err="1" smtClean="0"/>
              <a:t>Asuero</a:t>
            </a:r>
            <a:r>
              <a:rPr lang="es-ES" sz="2200" dirty="0" smtClean="0"/>
              <a:t>, Ester parecía ceder ante la cultura pagana en la que vivía. ¿Qué piensa usted de sus acciones en este sentido?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200" dirty="0" smtClean="0"/>
              <a:t>Por otras fuentes antiguas sabemos que el rey </a:t>
            </a:r>
            <a:r>
              <a:rPr lang="es-ES" sz="2200" dirty="0" err="1" smtClean="0"/>
              <a:t>Asuero</a:t>
            </a:r>
            <a:r>
              <a:rPr lang="es-ES" sz="2200" dirty="0"/>
              <a:t> </a:t>
            </a:r>
            <a:r>
              <a:rPr lang="es-ES" sz="2200" dirty="0" smtClean="0"/>
              <a:t>era conocido por su temperamento irracional y arranques de crueldad. Describa el dilema que enfrentaba Ester. ¿Qué sucederá si ella no hiciera nada? ¿Qué podría haber sucedido si no hubiese sido mirada con gracia?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200" dirty="0" smtClean="0"/>
              <a:t>Mire los versículos 4:12-14. ¿Qué descubre en las palabras de Mardoqueo que tal vez haya motivado a Ester a correr el riesgo?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s-ES" sz="2200" dirty="0" smtClean="0"/>
              <a:t>¿Por qué pide Ester que todos los judíos de la ciudad que ayunen?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Preguntas</a:t>
            </a:r>
          </a:p>
        </p:txBody>
      </p:sp>
    </p:spTree>
    <p:extLst>
      <p:ext uri="{BB962C8B-B14F-4D97-AF65-F5344CB8AC3E}">
        <p14:creationId xmlns:p14="http://schemas.microsoft.com/office/powerpoint/2010/main" val="41724445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3488770"/>
            <a:ext cx="8153400" cy="3212068"/>
          </a:xfrm>
        </p:spPr>
        <p:txBody>
          <a:bodyPr/>
          <a:lstStyle/>
          <a:p>
            <a:r>
              <a:rPr lang="es-PR" sz="2000" b="1" dirty="0"/>
              <a:t>Ester:</a:t>
            </a:r>
            <a:endParaRPr lang="en-US" sz="2000" dirty="0"/>
          </a:p>
          <a:p>
            <a:pPr lvl="1"/>
            <a:r>
              <a:rPr lang="es-PR" sz="1600" dirty="0"/>
              <a:t>Servir a Dios a menudo demanda que arriesguemos nuestra propia seguridad.</a:t>
            </a:r>
            <a:endParaRPr lang="en-US" sz="1600" dirty="0"/>
          </a:p>
          <a:p>
            <a:pPr lvl="1"/>
            <a:r>
              <a:rPr lang="es-PR" sz="1600" dirty="0"/>
              <a:t>Dios tiene un propósito para las situaciones en las que nos coloca.</a:t>
            </a:r>
            <a:endParaRPr lang="en-US" sz="1600" dirty="0"/>
          </a:p>
          <a:p>
            <a:pPr lvl="1"/>
            <a:r>
              <a:rPr lang="es-PR" sz="1600" dirty="0"/>
              <a:t>El valor, si bien es a menudo vital, no reemplaza a la planificación cuidadosa.</a:t>
            </a:r>
            <a:endParaRPr lang="en-US" sz="1600" dirty="0"/>
          </a:p>
          <a:p>
            <a:r>
              <a:rPr lang="es-PR" sz="2000" i="1" dirty="0"/>
              <a:t>“Ve y reúne a todos los judíos que se hallan en Susa, y ayunad por mí, y no comáis ni bebáis en tres días, noche y día; yo también con mis doncellas ayunare igualmente y entonces entrare a ver al rey, aunque no sea conforme a la ley; y si perezco, que perezca. (Ester 4:16</a:t>
            </a:r>
            <a:r>
              <a:rPr lang="es-PR" sz="2000" i="1" dirty="0" smtClean="0"/>
              <a:t>)</a:t>
            </a:r>
            <a:endParaRPr lang="en-US" sz="20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Repaso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575" y="31124"/>
            <a:ext cx="4870451" cy="365283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04800" y="3417332"/>
            <a:ext cx="8382000" cy="3212068"/>
          </a:xfrm>
        </p:spPr>
        <p:txBody>
          <a:bodyPr/>
          <a:lstStyle/>
          <a:p>
            <a:r>
              <a:rPr lang="es-PR" sz="2000" b="1" dirty="0"/>
              <a:t>Mardoqueo</a:t>
            </a:r>
            <a:endParaRPr lang="en-US" sz="2000" dirty="0"/>
          </a:p>
          <a:p>
            <a:pPr lvl="1"/>
            <a:r>
              <a:rPr lang="es-PR" sz="1600" dirty="0"/>
              <a:t>Las oportunidades que tenemos son más importantes que las que hubiéramos deseado tener.</a:t>
            </a:r>
            <a:endParaRPr lang="en-US" sz="1600" dirty="0"/>
          </a:p>
          <a:p>
            <a:pPr lvl="1"/>
            <a:r>
              <a:rPr lang="es-PR" sz="1600" dirty="0"/>
              <a:t>Podemos confiar en que Dios entretejerá los hechos de la vida para nuestro beneficio, aun cuando quizá no podamos ver el plan completo.</a:t>
            </a:r>
            <a:endParaRPr lang="en-US" sz="1600" dirty="0"/>
          </a:p>
          <a:p>
            <a:pPr lvl="1"/>
            <a:r>
              <a:rPr lang="es-PR" sz="1600" dirty="0"/>
              <a:t>Las recompensas por hacer lo correcto se retrasan en ocasiones, pero Dios mismo las garantiza.</a:t>
            </a:r>
            <a:endParaRPr lang="en-US" sz="1600" dirty="0"/>
          </a:p>
          <a:p>
            <a:r>
              <a:rPr lang="es-PR" sz="2000" i="1" dirty="0"/>
              <a:t>“Porque Mardoqueo el judío fue el segundo después del rey </a:t>
            </a:r>
            <a:r>
              <a:rPr lang="es-PR" sz="2000" i="1" dirty="0" err="1"/>
              <a:t>Asuero</a:t>
            </a:r>
            <a:r>
              <a:rPr lang="es-PR" sz="2000" i="1" dirty="0"/>
              <a:t>, y grande entre los judíos, y estimado por la multitud de sus hermanos, porque procuró el bienestar de su pueblo y habló paz para todo su linaje</a:t>
            </a:r>
            <a:r>
              <a:rPr lang="es-PR" sz="2000" i="1" dirty="0" smtClean="0"/>
              <a:t>.”</a:t>
            </a:r>
            <a:r>
              <a:rPr lang="en-US" sz="2000" dirty="0"/>
              <a:t> </a:t>
            </a:r>
            <a:r>
              <a:rPr lang="es-PR" sz="2000" i="1" dirty="0" smtClean="0"/>
              <a:t>(</a:t>
            </a:r>
            <a:r>
              <a:rPr lang="es-PR" sz="2000" i="1" dirty="0"/>
              <a:t>Ester 10:3)</a:t>
            </a: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s-ES" sz="2000" dirty="0" smtClean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Repaso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0"/>
            <a:ext cx="48768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3385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33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2882321"/>
            <a:ext cx="9144000" cy="3396734"/>
          </a:xfrm>
        </p:spPr>
        <p:txBody>
          <a:bodyPr/>
          <a:lstStyle/>
          <a:p>
            <a:r>
              <a:rPr lang="es-PR" sz="2400" b="1" dirty="0"/>
              <a:t>Amán</a:t>
            </a:r>
            <a:endParaRPr lang="en-US" sz="2400" dirty="0"/>
          </a:p>
          <a:p>
            <a:pPr lvl="1"/>
            <a:r>
              <a:rPr lang="es-PR" sz="1800" dirty="0"/>
              <a:t>El odio, la soberbia y la presunción serán castigados.</a:t>
            </a:r>
            <a:endParaRPr lang="en-US" sz="1800" dirty="0"/>
          </a:p>
          <a:p>
            <a:pPr lvl="1"/>
            <a:r>
              <a:rPr lang="es-PR" sz="1800" dirty="0"/>
              <a:t>Dios tiene un registro sorprendente por hacer que planes perversos se vuelvan en contra de quienes los diseñan.</a:t>
            </a:r>
            <a:endParaRPr lang="en-US" sz="1800" dirty="0"/>
          </a:p>
          <a:p>
            <a:pPr lvl="1"/>
            <a:r>
              <a:rPr lang="es-PR" sz="1800" dirty="0"/>
              <a:t>La insaciable ser de poder y de prestigio resulta autodestructiva.</a:t>
            </a:r>
            <a:endParaRPr lang="en-US" sz="1800" dirty="0"/>
          </a:p>
          <a:p>
            <a:r>
              <a:rPr lang="es-PR" sz="2400" i="1" dirty="0"/>
              <a:t>“Y vio Amán que Mardoqueo ni se arrodillaba ni se humillaba delante de él; y se llenó de ira. Pero tuvo en poco poner mano en Mardoqueo solamente, pues ya le habían declarado cual era el pueblo de Mardoqueo; y procuro Aman destruir a todos los judíos que había en el reino de </a:t>
            </a:r>
            <a:r>
              <a:rPr lang="es-PR" sz="2400" i="1" dirty="0" err="1"/>
              <a:t>Asuero</a:t>
            </a:r>
            <a:r>
              <a:rPr lang="es-PR" sz="2400" i="1" dirty="0"/>
              <a:t>, al pueblo de Mardoqueo</a:t>
            </a:r>
            <a:r>
              <a:rPr lang="es-PR" sz="2400" i="1" dirty="0" smtClean="0"/>
              <a:t>.”(</a:t>
            </a:r>
            <a:r>
              <a:rPr lang="es-PR" sz="2400" i="1" dirty="0"/>
              <a:t>Ester 3:5-6</a:t>
            </a:r>
            <a:r>
              <a:rPr lang="es-PR" sz="2400" i="1" dirty="0" smtClean="0"/>
              <a:t>)</a:t>
            </a:r>
            <a:endParaRPr lang="en-US" sz="240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9" y="214315"/>
            <a:ext cx="7793037" cy="1233486"/>
          </a:xfrm>
        </p:spPr>
        <p:txBody>
          <a:bodyPr/>
          <a:lstStyle/>
          <a:p>
            <a:pPr marL="742950" indent="-742950">
              <a:spcAft>
                <a:spcPts val="600"/>
              </a:spcAft>
            </a:pPr>
            <a:r>
              <a:rPr lang="es-PR" sz="3400" dirty="0" smtClean="0"/>
              <a:t>Repaso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0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414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286000"/>
            <a:ext cx="8534400" cy="42672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i="1" dirty="0" smtClean="0"/>
              <a:t>Reina Valera Revisada (1960)</a:t>
            </a:r>
            <a:r>
              <a:rPr lang="es-ES" sz="2000" dirty="0" smtClean="0"/>
              <a:t>. 1998. Miami: Sociedades Bı́blicas Unidas.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Priddy</a:t>
            </a:r>
            <a:r>
              <a:rPr lang="es-ES" sz="2000" dirty="0" smtClean="0"/>
              <a:t>, Eunice. </a:t>
            </a:r>
            <a:r>
              <a:rPr lang="es-ES" sz="2000" i="1" dirty="0" smtClean="0"/>
              <a:t>Extraordinarias mujeres de la Biblia.</a:t>
            </a:r>
            <a:r>
              <a:rPr lang="es-ES" sz="2000" dirty="0" smtClean="0"/>
              <a:t> Grand Rapids, Michigan: Editorial Portavoz, 2001.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err="1" smtClean="0"/>
              <a:t>Spangler</a:t>
            </a:r>
            <a:r>
              <a:rPr lang="es-ES" sz="2000" dirty="0" smtClean="0"/>
              <a:t>, Ann y </a:t>
            </a:r>
            <a:r>
              <a:rPr lang="es-ES" sz="2000" dirty="0" err="1" smtClean="0"/>
              <a:t>Syswerda</a:t>
            </a:r>
            <a:r>
              <a:rPr lang="es-ES" sz="2000" dirty="0" smtClean="0"/>
              <a:t>, Jean E. </a:t>
            </a:r>
            <a:r>
              <a:rPr lang="es-ES" sz="2000" i="1" dirty="0" smtClean="0"/>
              <a:t>Mujeres de la Biblia</a:t>
            </a:r>
            <a:r>
              <a:rPr lang="es-ES" sz="2000" dirty="0" smtClean="0"/>
              <a:t>. Miami, Florida: Editorial Vida, 2008.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2000" dirty="0" smtClean="0">
                <a:latin typeface="Candara" pitchFamily="34" charset="0"/>
                <a:hlinkClick r:id="rId3"/>
              </a:rPr>
              <a:t>http://www.dsmedia.org/resources/illustrations/sweet-publishing/</a:t>
            </a:r>
            <a:r>
              <a:rPr lang="es-ES" sz="2000" dirty="0" smtClean="0">
                <a:latin typeface="Candara" pitchFamily="34" charset="0"/>
              </a:rPr>
              <a:t>  (imágenes bíblicas).</a:t>
            </a:r>
            <a:endParaRPr lang="en-US" sz="2000" dirty="0" smtClean="0">
              <a:latin typeface="Candara" pitchFamily="34" charset="0"/>
            </a:endParaRP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endParaRPr lang="en-US" sz="20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34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152400"/>
            <a:ext cx="7772400" cy="65089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50938" y="1905000"/>
            <a:ext cx="7459661" cy="4572000"/>
          </a:xfrm>
        </p:spPr>
        <p:txBody>
          <a:bodyPr>
            <a:noAutofit/>
          </a:bodyPr>
          <a:lstStyle/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2800" dirty="0" smtClean="0"/>
              <a:t>Se busca una reina</a:t>
            </a:r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2000" dirty="0" smtClean="0"/>
              <a:t>(Ester 2:5-11, 16-17)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2800" dirty="0" smtClean="0"/>
              <a:t>Entra el peligro</a:t>
            </a:r>
            <a:endParaRPr lang="es-PR" sz="2800" dirty="0"/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2000" dirty="0" smtClean="0"/>
              <a:t>(Ester 4:9-17)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2800" dirty="0" smtClean="0"/>
              <a:t>Dios obra a su favor</a:t>
            </a:r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2000" dirty="0" smtClean="0"/>
              <a:t>(Ester 5:1-8)</a:t>
            </a:r>
          </a:p>
          <a:p>
            <a:pPr marL="514350" indent="-51435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2800" dirty="0" smtClean="0"/>
              <a:t>Todo en el tiempo de Dios</a:t>
            </a:r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2000" dirty="0" smtClean="0"/>
              <a:t>(Ester 7:1-10)</a:t>
            </a:r>
            <a:endParaRPr lang="es-PR" sz="2000" dirty="0"/>
          </a:p>
          <a:p>
            <a:pPr marL="457200" indent="-457200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2800" dirty="0" smtClean="0"/>
              <a:t>Un final feliz</a:t>
            </a:r>
            <a:endParaRPr lang="es-PR" sz="2800" dirty="0"/>
          </a:p>
          <a:p>
            <a:pPr marL="400050" lvl="1" indent="0">
              <a:spcBef>
                <a:spcPts val="600"/>
              </a:spcBef>
              <a:spcAft>
                <a:spcPts val="0"/>
              </a:spcAft>
              <a:buSzPct val="80000"/>
              <a:buNone/>
            </a:pPr>
            <a:r>
              <a:rPr lang="es-PR" sz="2000" dirty="0" smtClean="0"/>
              <a:t>(Ester 8:1-10)</a:t>
            </a:r>
            <a:endParaRPr lang="es-PR" sz="20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4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1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17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7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17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17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2906714"/>
            <a:ext cx="8494713" cy="1500187"/>
          </a:xfrm>
        </p:spPr>
        <p:txBody>
          <a:bodyPr/>
          <a:lstStyle/>
          <a:p>
            <a:r>
              <a:rPr lang="en-US" dirty="0" smtClean="0"/>
              <a:t>Ester 1 – 2:-4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8651" y="814389"/>
            <a:ext cx="7245347" cy="543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145267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6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90513"/>
            <a:ext cx="8229600" cy="1233487"/>
          </a:xfrm>
        </p:spPr>
        <p:txBody>
          <a:bodyPr/>
          <a:lstStyle/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 smtClean="0"/>
              <a:t>Se busca una reina</a:t>
            </a:r>
            <a:br>
              <a:rPr lang="es-PR" sz="4000" dirty="0" smtClean="0"/>
            </a:br>
            <a:r>
              <a:rPr lang="es-PR" sz="4000" dirty="0" smtClean="0"/>
              <a:t>Ester 2:5-11; 16-17</a:t>
            </a:r>
          </a:p>
        </p:txBody>
      </p:sp>
      <p:pic>
        <p:nvPicPr>
          <p:cNvPr id="10" name="Picture 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19200" y="1828800"/>
            <a:ext cx="6553200" cy="491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7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876800"/>
          </a:xfrm>
        </p:spPr>
        <p:txBody>
          <a:bodyPr/>
          <a:lstStyle/>
          <a:p>
            <a:pPr marL="0" indent="0">
              <a:buNone/>
            </a:pPr>
            <a:r>
              <a:rPr lang="es-ES" sz="2700" i="1" dirty="0" smtClean="0"/>
              <a:t>“</a:t>
            </a:r>
            <a:r>
              <a:rPr lang="es-PR" sz="2800" dirty="0"/>
              <a:t>Había en Susa residencia real un varón judío cuyo nombre era Mardoqueo hijo de Jair, hijo de </a:t>
            </a:r>
            <a:r>
              <a:rPr lang="es-PR" sz="2800" dirty="0" err="1"/>
              <a:t>Simei</a:t>
            </a:r>
            <a:r>
              <a:rPr lang="es-PR" sz="2800" dirty="0"/>
              <a:t>, hijo de </a:t>
            </a:r>
            <a:r>
              <a:rPr lang="es-PR" sz="2800" dirty="0" err="1"/>
              <a:t>Cis</a:t>
            </a:r>
            <a:r>
              <a:rPr lang="es-PR" sz="2800" dirty="0"/>
              <a:t>, del linaje de Benjamín; </a:t>
            </a:r>
            <a:r>
              <a:rPr lang="es-PR" sz="2800" dirty="0" smtClean="0"/>
              <a:t>el </a:t>
            </a:r>
            <a:r>
              <a:rPr lang="es-PR" sz="2800" dirty="0"/>
              <a:t>cual había sido transportado de Jerusalén con los cautivos que fueron llevados con </a:t>
            </a:r>
            <a:r>
              <a:rPr lang="es-PR" sz="2800" dirty="0" err="1"/>
              <a:t>Jeconías</a:t>
            </a:r>
            <a:r>
              <a:rPr lang="es-PR" sz="2800" dirty="0"/>
              <a:t> rey de Judá, a quien hizo transportar Nabucodonosor rey de Babilonia. </a:t>
            </a:r>
            <a:r>
              <a:rPr lang="es-PR" sz="2800" dirty="0" smtClean="0"/>
              <a:t>Y </a:t>
            </a:r>
            <a:r>
              <a:rPr lang="es-PR" sz="2800" dirty="0"/>
              <a:t>había criado a </a:t>
            </a:r>
            <a:r>
              <a:rPr lang="es-PR" sz="2800" dirty="0" err="1"/>
              <a:t>Hadasa</a:t>
            </a:r>
            <a:r>
              <a:rPr lang="es-PR" sz="2800" dirty="0"/>
              <a:t>, es decir, Ester, hija de su tío, porque era huérfana; y la joven era de hermosa figura y de buen parecer. Cuando su padre y su madre murieron, Mardoqueo la adoptó como hija suya.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14400" y="290513"/>
            <a:ext cx="822960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/>
              <a:t>Se busca una reina</a:t>
            </a:r>
            <a:br>
              <a:rPr lang="es-PR" sz="4000" dirty="0"/>
            </a:br>
            <a:r>
              <a:rPr lang="es-PR" sz="4000" dirty="0"/>
              <a:t>Ester 2:5-11; 16-17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22567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8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876800"/>
          </a:xfrm>
        </p:spPr>
        <p:txBody>
          <a:bodyPr/>
          <a:lstStyle/>
          <a:p>
            <a:pPr marL="0" indent="0">
              <a:buNone/>
            </a:pPr>
            <a:r>
              <a:rPr lang="es-ES" sz="2700" i="1" dirty="0" smtClean="0"/>
              <a:t>“</a:t>
            </a:r>
            <a:r>
              <a:rPr lang="es-PR" sz="2800" dirty="0" smtClean="0"/>
              <a:t>Sucedió</a:t>
            </a:r>
            <a:r>
              <a:rPr lang="es-PR" sz="2800" dirty="0"/>
              <a:t>, pues, que cuando se divulgó el mandamiento y decreto del rey, y habían reunido a muchas doncellas en Susa residencia real, a cargo de </a:t>
            </a:r>
            <a:r>
              <a:rPr lang="es-PR" sz="2800" dirty="0" err="1"/>
              <a:t>Hegai</a:t>
            </a:r>
            <a:r>
              <a:rPr lang="es-PR" sz="2800" dirty="0"/>
              <a:t>, Ester también fue llevada a la casa del rey, al cuidado de </a:t>
            </a:r>
            <a:r>
              <a:rPr lang="es-PR" sz="2800" dirty="0" err="1"/>
              <a:t>Hegai</a:t>
            </a:r>
            <a:r>
              <a:rPr lang="es-PR" sz="2800" dirty="0"/>
              <a:t> guarda de las mujeres. </a:t>
            </a:r>
            <a:r>
              <a:rPr lang="es-PR" sz="2800" dirty="0" smtClean="0"/>
              <a:t>Y </a:t>
            </a:r>
            <a:r>
              <a:rPr lang="es-PR" sz="2800" dirty="0"/>
              <a:t>la doncella agradó a sus ojos, y halló gracia delante de él, por lo que hizo darle prontamente atavíos y alimentos, y le dio también siete doncellas especiales de la casa del rey; y la llevó con sus doncellas a lo mejor de la casa de las mujeres. </a:t>
            </a:r>
            <a:r>
              <a:rPr lang="es-PR" sz="2800" dirty="0" smtClean="0"/>
              <a:t>Ester </a:t>
            </a:r>
            <a:r>
              <a:rPr lang="es-PR" sz="2800" dirty="0"/>
              <a:t>no declaró cuál era su pueblo ni su parentela, porque Mardoqueo le había mandado que no lo declarase.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14400" y="290513"/>
            <a:ext cx="822960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/>
              <a:t>Se busca una reina</a:t>
            </a:r>
            <a:br>
              <a:rPr lang="es-PR" sz="4000" dirty="0"/>
            </a:br>
            <a:r>
              <a:rPr lang="es-PR" sz="4000" dirty="0"/>
              <a:t>Ester 2:5-11; 16-17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000764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4876800"/>
          </a:xfrm>
        </p:spPr>
        <p:txBody>
          <a:bodyPr/>
          <a:lstStyle/>
          <a:p>
            <a:pPr marL="0" indent="0">
              <a:buNone/>
            </a:pPr>
            <a:r>
              <a:rPr lang="es-PR" sz="2800" baseline="30000" dirty="0" smtClean="0"/>
              <a:t>“</a:t>
            </a:r>
            <a:r>
              <a:rPr lang="es-PR" sz="2800" dirty="0" smtClean="0"/>
              <a:t>Y cada día Mardoqueo se paseaba delante del patio de la casa de las mujeres, para saber cómo le iba a Ester, y cómo la trataban. Fue</a:t>
            </a:r>
            <a:r>
              <a:rPr lang="es-PR" sz="2800" dirty="0"/>
              <a:t>, pues, Ester llevada al rey </a:t>
            </a:r>
            <a:r>
              <a:rPr lang="es-PR" sz="2800" dirty="0" err="1"/>
              <a:t>Asuero</a:t>
            </a:r>
            <a:r>
              <a:rPr lang="es-PR" sz="2800" dirty="0"/>
              <a:t> a su casa real en el mes décimo, que es el mes de </a:t>
            </a:r>
            <a:r>
              <a:rPr lang="es-PR" sz="2800" dirty="0" err="1"/>
              <a:t>Tebet</a:t>
            </a:r>
            <a:r>
              <a:rPr lang="es-PR" sz="2800" dirty="0"/>
              <a:t>, en el año séptimo de su reinado. </a:t>
            </a:r>
            <a:r>
              <a:rPr lang="es-PR" sz="2800" dirty="0" smtClean="0"/>
              <a:t>Y </a:t>
            </a:r>
            <a:r>
              <a:rPr lang="es-PR" sz="2800" dirty="0"/>
              <a:t>el rey amó a Ester más que a todas las otras mujeres, y halló ella gracia y benevolencia delante de él más que todas las demás vírgenes; y puso la corona real en su cabeza, y la hizo reina en lugar de </a:t>
            </a:r>
            <a:r>
              <a:rPr lang="es-PR" sz="2800" dirty="0" err="1"/>
              <a:t>Vasti</a:t>
            </a:r>
            <a:r>
              <a:rPr lang="es-PR" sz="2800" dirty="0" smtClean="0"/>
              <a:t>.”</a:t>
            </a:r>
            <a:endParaRPr lang="es-PR" sz="2800" dirty="0"/>
          </a:p>
          <a:p>
            <a:pPr marL="0" indent="0">
              <a:buNone/>
            </a:pPr>
            <a:endParaRPr lang="es-ES" sz="2800" i="1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914400" y="290513"/>
            <a:ext cx="8229600" cy="12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  <a:cs typeface="Arial" charset="0"/>
              </a:defRPr>
            </a:lvl9pPr>
          </a:lstStyle>
          <a:p>
            <a:pPr marL="693738" indent="-693738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-PR" sz="4000" dirty="0"/>
              <a:t>Se busca una reina</a:t>
            </a:r>
            <a:br>
              <a:rPr lang="es-PR" sz="4000" dirty="0"/>
            </a:br>
            <a:r>
              <a:rPr lang="es-PR" sz="4000" dirty="0"/>
              <a:t>Ester 2:5-11; 16-17</a:t>
            </a:r>
            <a:endParaRPr lang="es-PR" sz="4000" kern="0" dirty="0" smtClean="0"/>
          </a:p>
        </p:txBody>
      </p:sp>
    </p:spTree>
    <p:extLst>
      <p:ext uri="{BB962C8B-B14F-4D97-AF65-F5344CB8AC3E}">
        <p14:creationId xmlns:p14="http://schemas.microsoft.com/office/powerpoint/2010/main" val="10007646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76887</TotalTime>
  <Words>2546</Words>
  <Application>Microsoft Office PowerPoint</Application>
  <PresentationFormat>On-screen Show (4:3)</PresentationFormat>
  <Paragraphs>210</Paragraphs>
  <Slides>35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Candara</vt:lpstr>
      <vt:lpstr>Tahoma</vt:lpstr>
      <vt:lpstr>Times New Roman</vt:lpstr>
      <vt:lpstr>Wingdings</vt:lpstr>
      <vt:lpstr>Blends</vt:lpstr>
      <vt:lpstr>Office Theme</vt:lpstr>
      <vt:lpstr>PowerPoint Presentation</vt:lpstr>
      <vt:lpstr>Contexto</vt:lpstr>
      <vt:lpstr>Texto clave</vt:lpstr>
      <vt:lpstr>Bosquejo de Estudio</vt:lpstr>
      <vt:lpstr>PowerPoint Presentation</vt:lpstr>
      <vt:lpstr>Se busca una reina Ester 2:5-11; 16-17</vt:lpstr>
      <vt:lpstr>PowerPoint Presentation</vt:lpstr>
      <vt:lpstr>PowerPoint Presentation</vt:lpstr>
      <vt:lpstr>PowerPoint Presentation</vt:lpstr>
      <vt:lpstr>PowerPoint Presentation</vt:lpstr>
      <vt:lpstr>Entra el Peligro Ester 4:9-17</vt:lpstr>
      <vt:lpstr>Entra el Peligro Ester 4:9-17</vt:lpstr>
      <vt:lpstr>Entra el Peligro Ester 4:9-17</vt:lpstr>
      <vt:lpstr>Entra el Peligro Ester 4:9-17</vt:lpstr>
      <vt:lpstr>3. Dios obra a su favor Ester 5:1-8</vt:lpstr>
      <vt:lpstr>3. Dios obra a su favor Ester 5:1-8</vt:lpstr>
      <vt:lpstr>3. Dios obra a su favor Ester 5:1-8</vt:lpstr>
      <vt:lpstr>3. Dios obra a su favor Ester 5:1-8</vt:lpstr>
      <vt:lpstr>PowerPoint Presentation</vt:lpstr>
      <vt:lpstr>4. Todo en el tiempo de Dios Ester 7:1-10</vt:lpstr>
      <vt:lpstr>4. Todo en el tiempo de Dios Ester 7:1-10</vt:lpstr>
      <vt:lpstr>4. Todo en el tiempo de Dios Ester 7:1-10</vt:lpstr>
      <vt:lpstr>4. Todo en el tiempo de Dios Ester 7:1-10</vt:lpstr>
      <vt:lpstr>4. Todo en el tiempo de Dios Ester 7:1-10</vt:lpstr>
      <vt:lpstr>5. Un final feliz Ester 8:1-8</vt:lpstr>
      <vt:lpstr>5. Un final feliz Ester 8:1-8</vt:lpstr>
      <vt:lpstr>5. Un final feliz Ester 8:1-8</vt:lpstr>
      <vt:lpstr>5. Un final feliz Ester 8:1-8</vt:lpstr>
      <vt:lpstr>PowerPoint Presentation</vt:lpstr>
      <vt:lpstr>Preguntas</vt:lpstr>
      <vt:lpstr>Repaso</vt:lpstr>
      <vt:lpstr>Repaso</vt:lpstr>
      <vt:lpstr>Repaso</vt:lpstr>
      <vt:lpstr>Bibliografía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ester_una_reina_bella_y_valiente</dc:title>
  <dc:creator>JRIVERA</dc:creator>
  <cp:lastModifiedBy>Ortega, Tito (GSO Inks/Supplies SM)</cp:lastModifiedBy>
  <cp:revision>2693</cp:revision>
  <dcterms:created xsi:type="dcterms:W3CDTF">2007-01-24T21:53:34Z</dcterms:created>
  <dcterms:modified xsi:type="dcterms:W3CDTF">2016-04-19T13:21:34Z</dcterms:modified>
</cp:coreProperties>
</file>