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5"/>
  </p:notesMasterIdLst>
  <p:handoutMasterIdLst>
    <p:handoutMasterId r:id="rId36"/>
  </p:handoutMasterIdLst>
  <p:sldIdLst>
    <p:sldId id="901" r:id="rId3"/>
    <p:sldId id="530" r:id="rId4"/>
    <p:sldId id="1315" r:id="rId5"/>
    <p:sldId id="1265" r:id="rId6"/>
    <p:sldId id="1309" r:id="rId7"/>
    <p:sldId id="723" r:id="rId8"/>
    <p:sldId id="1346" r:id="rId9"/>
    <p:sldId id="1336" r:id="rId10"/>
    <p:sldId id="1352" r:id="rId11"/>
    <p:sldId id="1354" r:id="rId12"/>
    <p:sldId id="757" r:id="rId13"/>
    <p:sldId id="1284" r:id="rId14"/>
    <p:sldId id="1348" r:id="rId15"/>
    <p:sldId id="1322" r:id="rId16"/>
    <p:sldId id="1364" r:id="rId17"/>
    <p:sldId id="1359" r:id="rId18"/>
    <p:sldId id="1355" r:id="rId19"/>
    <p:sldId id="1367" r:id="rId20"/>
    <p:sldId id="1357" r:id="rId21"/>
    <p:sldId id="1370" r:id="rId22"/>
    <p:sldId id="1371" r:id="rId23"/>
    <p:sldId id="1381" r:id="rId24"/>
    <p:sldId id="1382" r:id="rId25"/>
    <p:sldId id="1383" r:id="rId26"/>
    <p:sldId id="1358" r:id="rId27"/>
    <p:sldId id="1380" r:id="rId28"/>
    <p:sldId id="1384" r:id="rId29"/>
    <p:sldId id="1373" r:id="rId30"/>
    <p:sldId id="1379" r:id="rId31"/>
    <p:sldId id="1385" r:id="rId32"/>
    <p:sldId id="542" r:id="rId33"/>
    <p:sldId id="269" r:id="rId34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660066"/>
    <a:srgbClr val="502604"/>
    <a:srgbClr val="996633"/>
    <a:srgbClr val="104C2D"/>
    <a:srgbClr val="1D7D42"/>
    <a:srgbClr val="990099"/>
    <a:srgbClr val="336600"/>
    <a:srgbClr val="28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4" autoAdjust="0"/>
    <p:restoredTop sz="93419" autoAdjust="0"/>
  </p:normalViewPr>
  <p:slideViewPr>
    <p:cSldViewPr>
      <p:cViewPr varScale="1">
        <p:scale>
          <a:sx n="134" d="100"/>
          <a:sy n="134" d="100"/>
        </p:scale>
        <p:origin x="114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4/24/2014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4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38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00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26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44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1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1931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7023522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5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2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0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97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8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8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12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4/24/2014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222" t="3333" r="2481" b="3333"/>
          <a:stretch/>
        </p:blipFill>
        <p:spPr bwMode="auto">
          <a:xfrm>
            <a:off x="-4082" y="-1"/>
            <a:ext cx="9148082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362200" y="64008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52400" y="1524000"/>
            <a:ext cx="8763000" cy="4191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Mujeres de la Biblia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Lea y Raquel: Las esposas de Jacob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(Génesis 29; 30:1-24)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24 de abril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8305800" cy="4800600"/>
          </a:xfrm>
        </p:spPr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es-ES" sz="2800" b="1" dirty="0" smtClean="0"/>
              <a:t>    Preguntas de repaso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	1. ¿Cómo fue el encuentro entre Jacob y Raquel? </a:t>
            </a:r>
            <a:r>
              <a:rPr lang="es-ES" sz="2800" dirty="0" smtClean="0">
                <a:solidFill>
                  <a:srgbClr val="FF0000"/>
                </a:solidFill>
              </a:rPr>
              <a:t>Génesis 29:10-12</a:t>
            </a:r>
            <a:r>
              <a:rPr lang="es-ES" sz="2800" dirty="0" smtClean="0"/>
              <a:t>	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2. ¿Cómo fue el encuentro entre Jacob y </a:t>
            </a:r>
            <a:r>
              <a:rPr lang="es-ES" sz="2800" dirty="0" err="1" smtClean="0"/>
              <a:t>Labán</a:t>
            </a:r>
            <a:r>
              <a:rPr lang="es-ES" sz="2800" dirty="0" smtClean="0"/>
              <a:t>? </a:t>
            </a:r>
            <a:r>
              <a:rPr lang="es-ES" sz="2800" dirty="0" smtClean="0">
                <a:solidFill>
                  <a:srgbClr val="FF0000"/>
                </a:solidFill>
              </a:rPr>
              <a:t>Génesis 29:13-14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	3. ¿Cuál fue el acuerdo entre Jacob y </a:t>
            </a:r>
            <a:r>
              <a:rPr lang="es-ES" sz="2800" dirty="0" err="1" smtClean="0"/>
              <a:t>Labán</a:t>
            </a:r>
            <a:r>
              <a:rPr lang="es-ES" sz="2800" dirty="0" smtClean="0"/>
              <a:t>? </a:t>
            </a:r>
            <a:r>
              <a:rPr lang="es-ES" sz="2800" dirty="0" smtClean="0">
                <a:solidFill>
                  <a:srgbClr val="FF0000"/>
                </a:solidFill>
              </a:rPr>
              <a:t>Génesis 29:15-19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1572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El encuentro entre Jacob y Raquel</a:t>
            </a:r>
            <a:br>
              <a:rPr lang="es-PR" sz="3600" dirty="0" smtClean="0"/>
            </a:br>
            <a:r>
              <a:rPr lang="es-PR" sz="3600" dirty="0" smtClean="0"/>
              <a:t>(Génesis 29:10-20)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err="1" smtClean="0"/>
              <a:t>Labán</a:t>
            </a:r>
            <a:r>
              <a:rPr lang="es-PR" dirty="0" smtClean="0"/>
              <a:t> engaña a Jacob</a:t>
            </a:r>
            <a:br>
              <a:rPr lang="es-PR" dirty="0" smtClean="0"/>
            </a:br>
            <a:r>
              <a:rPr lang="es-PR" dirty="0" smtClean="0"/>
              <a:t>(Génesis 29:21-30)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43502" y="1981200"/>
            <a:ext cx="6486505" cy="473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err="1" smtClean="0"/>
              <a:t>Labán</a:t>
            </a:r>
            <a:r>
              <a:rPr lang="es-PR" dirty="0" smtClean="0"/>
              <a:t> engaña a Jacob</a:t>
            </a:r>
            <a:br>
              <a:rPr lang="es-PR" dirty="0" smtClean="0"/>
            </a:br>
            <a:r>
              <a:rPr lang="es-PR" dirty="0" smtClean="0"/>
              <a:t>(Génesis 29:21-30)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2133600"/>
            <a:ext cx="8153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/>
              <a:t>“</a:t>
            </a:r>
            <a:r>
              <a:rPr lang="es-ES" sz="2800" i="1" dirty="0" smtClean="0"/>
              <a:t>Entonces dijo Jacob a </a:t>
            </a:r>
            <a:r>
              <a:rPr lang="es-ES" sz="2800" i="1" dirty="0" err="1" smtClean="0"/>
              <a:t>Labán</a:t>
            </a:r>
            <a:r>
              <a:rPr lang="es-ES" sz="2800" i="1" dirty="0" smtClean="0"/>
              <a:t>: Dame mi mujer, porque mi tiempo se ha cumplido, para unirme a ella. Entonces </a:t>
            </a:r>
            <a:r>
              <a:rPr lang="es-ES" sz="2800" i="1" dirty="0" err="1" smtClean="0"/>
              <a:t>Labán</a:t>
            </a:r>
            <a:r>
              <a:rPr lang="es-ES" sz="2800" i="1" dirty="0" smtClean="0"/>
              <a:t> juntó a todos los varones de aquel lugar, e hizo banquete. Y sucedió que a la noche tomó a Lea su hija, y se la trajo; y él se llegó a ella. Y dio </a:t>
            </a:r>
            <a:r>
              <a:rPr lang="es-ES" sz="2800" i="1" dirty="0" err="1" smtClean="0"/>
              <a:t>Labán</a:t>
            </a:r>
            <a:r>
              <a:rPr lang="es-ES" sz="2800" i="1" dirty="0" smtClean="0"/>
              <a:t> su sierva </a:t>
            </a:r>
            <a:r>
              <a:rPr lang="es-ES" sz="2800" i="1" dirty="0" err="1" smtClean="0"/>
              <a:t>Zilpa</a:t>
            </a:r>
            <a:r>
              <a:rPr lang="es-ES" sz="2800" i="1" dirty="0" smtClean="0"/>
              <a:t> a su hija Lea por criada. Venida la mañana, he aquí que era Lea; y Jacob dijo a </a:t>
            </a:r>
            <a:r>
              <a:rPr lang="es-ES" sz="2800" i="1" dirty="0" err="1" smtClean="0"/>
              <a:t>Labán</a:t>
            </a:r>
            <a:r>
              <a:rPr lang="es-ES" sz="2800" i="1" dirty="0" smtClean="0"/>
              <a:t>: ¿Qué es esto que me has hecho? ¿No te he servido por Raquel? ¿Por qué, pues, me has engañado? </a:t>
            </a:r>
            <a:endParaRPr lang="es-ES" sz="2800" dirty="0" smtClean="0"/>
          </a:p>
          <a:p>
            <a:endParaRPr lang="es-ES" sz="2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763000" cy="4724400"/>
          </a:xfrm>
        </p:spPr>
        <p:txBody>
          <a:bodyPr/>
          <a:lstStyle/>
          <a:p>
            <a:pPr>
              <a:buNone/>
            </a:pPr>
            <a:r>
              <a:rPr lang="es-ES" i="1" dirty="0" smtClean="0"/>
              <a:t>	</a:t>
            </a:r>
            <a:r>
              <a:rPr lang="es-ES" sz="2400" i="1" dirty="0" smtClean="0"/>
              <a:t> </a:t>
            </a:r>
            <a:r>
              <a:rPr lang="es-ES" sz="2800" i="1" dirty="0" smtClean="0"/>
              <a:t>Y </a:t>
            </a:r>
            <a:r>
              <a:rPr lang="es-ES" sz="2800" i="1" dirty="0" err="1" smtClean="0"/>
              <a:t>Labán</a:t>
            </a:r>
            <a:r>
              <a:rPr lang="es-ES" sz="2800" i="1" dirty="0" smtClean="0"/>
              <a:t> respondió: No se hace así en nuestro lugar, que se dé la menor antes de la mayor. Cumple la semana de ésta, y se te dará también la otra, por el servicio que hagas conmigo otros siete años. E hizo Jacob así, y cumplió la semana de aquélla; y él le dio a Raquel su hija por mujer. Y dio </a:t>
            </a:r>
            <a:r>
              <a:rPr lang="es-ES" sz="2800" i="1" dirty="0" err="1" smtClean="0"/>
              <a:t>Labán</a:t>
            </a:r>
            <a:r>
              <a:rPr lang="es-ES" sz="2800" i="1" dirty="0" smtClean="0"/>
              <a:t> a Raquel su hija su sierva </a:t>
            </a:r>
            <a:r>
              <a:rPr lang="es-ES" sz="2800" i="1" dirty="0" err="1" smtClean="0"/>
              <a:t>Bilha</a:t>
            </a:r>
            <a:r>
              <a:rPr lang="es-ES" sz="2800" i="1" dirty="0" smtClean="0"/>
              <a:t> por criada. Y se llegó también a Raquel, y la amó también más que a Lea; y sirvió a </a:t>
            </a:r>
            <a:r>
              <a:rPr lang="es-ES" sz="2800" i="1" dirty="0" err="1" smtClean="0"/>
              <a:t>Labán</a:t>
            </a:r>
            <a:r>
              <a:rPr lang="es-ES" sz="2800" i="1" dirty="0" smtClean="0"/>
              <a:t> aún otros siete años.</a:t>
            </a:r>
            <a:r>
              <a:rPr lang="es-ES" sz="2800" dirty="0" smtClean="0"/>
              <a:t>” </a:t>
            </a:r>
            <a:r>
              <a:rPr lang="es-ES" sz="2800" dirty="0" smtClean="0">
                <a:solidFill>
                  <a:srgbClr val="FF0000"/>
                </a:solidFill>
              </a:rPr>
              <a:t>(Génesis 29.21–30) </a:t>
            </a:r>
            <a:endParaRPr lang="es-ES" sz="2800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err="1" smtClean="0"/>
              <a:t>Labán</a:t>
            </a:r>
            <a:r>
              <a:rPr lang="es-PR" dirty="0" smtClean="0"/>
              <a:t> engaña a Jacob</a:t>
            </a:r>
            <a:br>
              <a:rPr lang="es-PR" dirty="0" smtClean="0"/>
            </a:br>
            <a:r>
              <a:rPr lang="es-PR" dirty="0" smtClean="0"/>
              <a:t>(Génesis 29:21-30)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209800"/>
            <a:ext cx="8839200" cy="44196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800" dirty="0" smtClean="0"/>
              <a:t>Al cabo de los siete años, Jacob le pide a </a:t>
            </a:r>
            <a:r>
              <a:rPr lang="es-ES" sz="2800" dirty="0" err="1" smtClean="0"/>
              <a:t>Labán</a:t>
            </a:r>
            <a:r>
              <a:rPr lang="es-ES" sz="2800" dirty="0" smtClean="0"/>
              <a:t> que le entregue a Raquel como esposa según el acuerdo entre ellos. </a:t>
            </a:r>
            <a:r>
              <a:rPr lang="es-ES" sz="2800" dirty="0" smtClean="0">
                <a:solidFill>
                  <a:srgbClr val="FF0000"/>
                </a:solidFill>
              </a:rPr>
              <a:t>Génesis 29:21</a:t>
            </a:r>
            <a:endParaRPr lang="es-ES" sz="2800" dirty="0" smtClean="0"/>
          </a:p>
          <a:p>
            <a:pPr>
              <a:spcAft>
                <a:spcPts val="1200"/>
              </a:spcAft>
            </a:pPr>
            <a:r>
              <a:rPr lang="es-ES" sz="2800" dirty="0" err="1" smtClean="0"/>
              <a:t>Labán</a:t>
            </a:r>
            <a:r>
              <a:rPr lang="es-ES" sz="2800" dirty="0" smtClean="0"/>
              <a:t> engaña a Jacob y le entrega a Lea, su hija mayor, como esposa. </a:t>
            </a:r>
            <a:r>
              <a:rPr lang="es-ES" sz="2800" dirty="0" smtClean="0">
                <a:solidFill>
                  <a:srgbClr val="FF0000"/>
                </a:solidFill>
              </a:rPr>
              <a:t>Génesis 29:22-23</a:t>
            </a:r>
            <a:endParaRPr lang="es-ES" sz="2800" dirty="0" smtClean="0"/>
          </a:p>
          <a:p>
            <a:pPr>
              <a:spcAft>
                <a:spcPts val="1200"/>
              </a:spcAft>
            </a:pPr>
            <a:r>
              <a:rPr lang="es-ES" sz="2800" dirty="0" smtClean="0"/>
              <a:t>Al día siguiente Jacob se da cuenta del engaño de </a:t>
            </a:r>
            <a:r>
              <a:rPr lang="es-ES" sz="2800" dirty="0" err="1" smtClean="0"/>
              <a:t>Labán</a:t>
            </a:r>
            <a:r>
              <a:rPr lang="es-ES" sz="2800" dirty="0" smtClean="0"/>
              <a:t> y le reclama por lo sucedido. </a:t>
            </a:r>
            <a:r>
              <a:rPr lang="es-ES" sz="2800" dirty="0" smtClean="0">
                <a:solidFill>
                  <a:srgbClr val="FF0000"/>
                </a:solidFill>
              </a:rPr>
              <a:t>Génesis 29:25</a:t>
            </a:r>
            <a:endParaRPr lang="es-PR" sz="2800" dirty="0" smtClean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2. </a:t>
            </a:r>
            <a:r>
              <a:rPr lang="es-PR" dirty="0" err="1" smtClean="0"/>
              <a:t>Labán</a:t>
            </a:r>
            <a:r>
              <a:rPr lang="es-PR" dirty="0" smtClean="0"/>
              <a:t> engaña a Jacob</a:t>
            </a:r>
            <a:br>
              <a:rPr lang="es-PR" dirty="0" smtClean="0"/>
            </a:br>
            <a:r>
              <a:rPr lang="es-PR" dirty="0" smtClean="0"/>
              <a:t>(Génesis 29:21-30)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839200" cy="46482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700" dirty="0" err="1" smtClean="0"/>
              <a:t>Labán</a:t>
            </a:r>
            <a:r>
              <a:rPr lang="es-ES" sz="2700" dirty="0" smtClean="0"/>
              <a:t> le dice a Jacob que cumpla la semana con Lea y él le dará a Raquel si le sirve por otros siete años. Jacob acepta el nuevo trato de </a:t>
            </a:r>
            <a:r>
              <a:rPr lang="es-ES" sz="2700" dirty="0" err="1" smtClean="0"/>
              <a:t>Labán</a:t>
            </a:r>
            <a:r>
              <a:rPr lang="es-ES" sz="2700" dirty="0" smtClean="0"/>
              <a:t>.             </a:t>
            </a:r>
            <a:r>
              <a:rPr lang="es-ES" sz="2700" dirty="0" smtClean="0">
                <a:solidFill>
                  <a:srgbClr val="FF0000"/>
                </a:solidFill>
              </a:rPr>
              <a:t>Génesis 29:27-28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Luego de Jacob cumplir su semana con Lea, </a:t>
            </a:r>
            <a:r>
              <a:rPr lang="es-ES" sz="2700" dirty="0" err="1" smtClean="0"/>
              <a:t>Labán</a:t>
            </a:r>
            <a:r>
              <a:rPr lang="es-ES" sz="2700" dirty="0" smtClean="0"/>
              <a:t> le entrega a Raquel y Jacob le sirve siete años más como habían acordado. </a:t>
            </a:r>
            <a:r>
              <a:rPr lang="es-ES" sz="2700" dirty="0" smtClean="0">
                <a:solidFill>
                  <a:srgbClr val="FF0000"/>
                </a:solidFill>
              </a:rPr>
              <a:t>Génesis 19:28-30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El engaño de </a:t>
            </a:r>
            <a:r>
              <a:rPr lang="es-ES" sz="2700" dirty="0" err="1" smtClean="0"/>
              <a:t>Labán</a:t>
            </a:r>
            <a:r>
              <a:rPr lang="es-ES" sz="2700" dirty="0" smtClean="0"/>
              <a:t> nos recuerda que en un momento también Jacob engañó a su padre Isaac y le robó la bendición a su hermano Esaú. </a:t>
            </a:r>
            <a:r>
              <a:rPr lang="es-ES" sz="2700" dirty="0" smtClean="0">
                <a:solidFill>
                  <a:srgbClr val="FF0000"/>
                </a:solidFill>
              </a:rPr>
              <a:t>Génesis 27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2. </a:t>
            </a:r>
            <a:r>
              <a:rPr lang="es-PR" dirty="0" err="1" smtClean="0"/>
              <a:t>Labán</a:t>
            </a:r>
            <a:r>
              <a:rPr lang="es-PR" dirty="0" smtClean="0"/>
              <a:t> engaña a Jacob</a:t>
            </a:r>
            <a:br>
              <a:rPr lang="es-PR" dirty="0" smtClean="0"/>
            </a:br>
            <a:r>
              <a:rPr lang="es-PR" dirty="0" smtClean="0"/>
              <a:t>(Génesis 29:21-30)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dirty="0" smtClean="0"/>
              <a:t>2. </a:t>
            </a:r>
            <a:r>
              <a:rPr lang="es-PR" dirty="0" err="1" smtClean="0"/>
              <a:t>Labán</a:t>
            </a:r>
            <a:r>
              <a:rPr lang="es-PR" dirty="0" smtClean="0"/>
              <a:t> engaña a Jacob</a:t>
            </a:r>
            <a:br>
              <a:rPr lang="es-PR" dirty="0" smtClean="0"/>
            </a:br>
            <a:r>
              <a:rPr lang="es-PR" dirty="0" smtClean="0"/>
              <a:t>(Génesis 29:21-30)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81000" y="21336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E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s-E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Preguntas de repaso</a:t>
            </a:r>
            <a:endParaRPr kumimoji="0" lang="es-ES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E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s-E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¿Cómo se habrá sentido Lea en la noche de bodas?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E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2. ¿Cómo se habrá sentido Raquel?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E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3. ¿Cómo se habrá sentido Jacob cuando despierta y se da cuenta que su esposa es Lea y no Raquel?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lang="es-ES" sz="2800" kern="0" dirty="0" smtClean="0">
                <a:latin typeface="+mn-lt"/>
                <a:cs typeface="+mn-cs"/>
              </a:rPr>
              <a:t>    4. ¿Qué tipo de persona era </a:t>
            </a:r>
            <a:r>
              <a:rPr lang="es-ES" sz="2800" kern="0" dirty="0" err="1" smtClean="0">
                <a:latin typeface="+mn-lt"/>
                <a:cs typeface="+mn-cs"/>
              </a:rPr>
              <a:t>Labán</a:t>
            </a:r>
            <a:r>
              <a:rPr lang="es-ES" sz="2800" kern="0" dirty="0" smtClean="0">
                <a:latin typeface="+mn-lt"/>
                <a:cs typeface="+mn-cs"/>
              </a:rPr>
              <a:t>? </a:t>
            </a:r>
            <a:endParaRPr kumimoji="0" lang="es-E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endParaRPr kumimoji="0" lang="es-E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E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es-P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La envidia en</a:t>
            </a:r>
            <a:r>
              <a:rPr lang="es-PR" sz="3400" dirty="0" smtClean="0">
                <a:solidFill>
                  <a:srgbClr val="333399"/>
                </a:solidFill>
              </a:rPr>
              <a:t>tre</a:t>
            </a:r>
            <a:r>
              <a:rPr lang="es-PR" sz="3400" dirty="0" smtClean="0"/>
              <a:t> Raquel y Lea</a:t>
            </a:r>
            <a:br>
              <a:rPr lang="es-PR" sz="3400" dirty="0" smtClean="0"/>
            </a:br>
            <a:r>
              <a:rPr lang="es-PR" sz="3400" dirty="0" smtClean="0"/>
              <a:t>(Génesis 29:31-35; 30:1-24)</a:t>
            </a:r>
          </a:p>
        </p:txBody>
      </p:sp>
      <p:pic>
        <p:nvPicPr>
          <p:cNvPr id="358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66800" y="1885541"/>
            <a:ext cx="6667987" cy="4972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10600" cy="4648200"/>
          </a:xfrm>
        </p:spPr>
        <p:txBody>
          <a:bodyPr/>
          <a:lstStyle/>
          <a:p>
            <a:r>
              <a:rPr lang="es-ES" i="1" dirty="0" smtClean="0"/>
              <a:t>  </a:t>
            </a:r>
            <a:r>
              <a:rPr lang="es-ES" sz="2700" dirty="0" smtClean="0"/>
              <a:t>“</a:t>
            </a:r>
            <a:r>
              <a:rPr lang="es-ES" sz="2700" i="1" dirty="0" smtClean="0"/>
              <a:t>Y vio Jehová que Lea era menospreciada, y le dio hijos; pero Raquel era estéril. Y concibió Lea, y dio a luz un hijo, y llamó su nombre Rubén, porque dijo: Ha mirado Jehová mi aflicción; ahora, por tanto, me amará mi marido. Concibió otra vez, y dio a luz un hijo, y dijo: Por cuanto oyó Jehová que yo era menospreciada, me ha dado también éste. Y llamó su nombre Simeón. Y concibió otra vez, y dio a luz un hijo, y dijo: Ahora esta vez se unirá mi marido conmigo, porque le he dado a luz tres hijos; por tanto, llamó su nombre </a:t>
            </a:r>
            <a:r>
              <a:rPr lang="es-ES" sz="2700" i="1" dirty="0" err="1" smtClean="0"/>
              <a:t>Leví</a:t>
            </a:r>
            <a:r>
              <a:rPr lang="es-ES" sz="2700" i="1" dirty="0" smtClean="0"/>
              <a:t>. </a:t>
            </a: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La envidia entre Raquel y Lea</a:t>
            </a:r>
            <a:br>
              <a:rPr lang="es-PR" sz="3400" dirty="0" smtClean="0">
                <a:solidFill>
                  <a:srgbClr val="333399"/>
                </a:solidFill>
              </a:rPr>
            </a:br>
            <a:r>
              <a:rPr lang="es-PR" sz="3400" dirty="0" smtClean="0">
                <a:solidFill>
                  <a:srgbClr val="333399"/>
                </a:solidFill>
              </a:rPr>
              <a:t>(Génesis 29:31-35; 30:1-24)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24400"/>
          </a:xfrm>
        </p:spPr>
        <p:txBody>
          <a:bodyPr/>
          <a:lstStyle/>
          <a:p>
            <a:pPr>
              <a:buNone/>
            </a:pPr>
            <a:r>
              <a:rPr lang="es-ES" sz="2500" i="1" dirty="0" smtClean="0"/>
              <a:t>     </a:t>
            </a:r>
            <a:r>
              <a:rPr lang="es-ES" sz="2700" i="1" dirty="0" smtClean="0"/>
              <a:t>Concibió otra vez, y dio a luz un hijo, y dijo: Esta vez alabaré a Jehová; por esto llamó su nombre Judá; y dejó de dar a luz.</a:t>
            </a:r>
            <a:r>
              <a:rPr lang="es-ES" sz="2700" dirty="0" smtClean="0"/>
              <a:t>” </a:t>
            </a:r>
            <a:r>
              <a:rPr lang="es-ES" sz="2700" dirty="0" smtClean="0">
                <a:solidFill>
                  <a:srgbClr val="FF0000"/>
                </a:solidFill>
              </a:rPr>
              <a:t>(Génesis 29.31–35) </a:t>
            </a:r>
          </a:p>
          <a:p>
            <a:pPr>
              <a:buNone/>
            </a:pPr>
            <a:r>
              <a:rPr lang="es-ES" sz="2700" dirty="0" smtClean="0"/>
              <a:t>    “</a:t>
            </a:r>
            <a:r>
              <a:rPr lang="es-ES" sz="2700" i="1" dirty="0" smtClean="0"/>
              <a:t>Viendo Raquel que no daba hijos a Jacob, tuvo envidia de su hermana, y decía a Jacob: Dame hijos, o si no, me muero. Y Jacob se enojó contra Raquel, y dijo: ¿Soy yo acaso Dios, que te impidió el fruto de tu vientre? Y ella dijo: He aquí mi sierva </a:t>
            </a:r>
            <a:r>
              <a:rPr lang="es-ES" sz="2700" i="1" dirty="0" err="1" smtClean="0"/>
              <a:t>Bilha</a:t>
            </a:r>
            <a:r>
              <a:rPr lang="es-ES" sz="2700" i="1" dirty="0" smtClean="0"/>
              <a:t>; llégate a ella, y dará a luz sobre mis rodillas, y yo también tendré hijos de ella. </a:t>
            </a:r>
          </a:p>
          <a:p>
            <a:pPr marL="176213" indent="-176213">
              <a:buNone/>
            </a:pPr>
            <a:endParaRPr lang="es-ES" i="1" dirty="0" smtClean="0"/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La envidia entre Raquel y Lea</a:t>
            </a:r>
            <a:br>
              <a:rPr lang="es-PR" sz="3400" dirty="0" smtClean="0">
                <a:solidFill>
                  <a:srgbClr val="333399"/>
                </a:solidFill>
              </a:rPr>
            </a:br>
            <a:r>
              <a:rPr lang="es-PR" sz="3400" dirty="0" smtClean="0">
                <a:solidFill>
                  <a:srgbClr val="333399"/>
                </a:solidFill>
              </a:rPr>
              <a:t>(Génesis 29:31-35; 30:1-24)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362200"/>
            <a:ext cx="4419600" cy="3733800"/>
          </a:xfrm>
        </p:spPr>
        <p:txBody>
          <a:bodyPr/>
          <a:lstStyle/>
          <a:p>
            <a:pPr eaLnBrk="1" hangingPunct="1"/>
            <a:r>
              <a:rPr lang="es-PR" dirty="0" smtClean="0"/>
              <a:t>Génesis</a:t>
            </a:r>
          </a:p>
          <a:p>
            <a:pPr lvl="1" eaLnBrk="1" hangingPunct="1"/>
            <a:r>
              <a:rPr lang="es-PR" dirty="0" smtClean="0"/>
              <a:t>29; 30:1-24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29:10-20</a:t>
            </a:r>
          </a:p>
          <a:p>
            <a:pPr lvl="1"/>
            <a:r>
              <a:rPr lang="es-PR" dirty="0" smtClean="0"/>
              <a:t>29:21-30</a:t>
            </a:r>
          </a:p>
          <a:p>
            <a:pPr lvl="1"/>
            <a:r>
              <a:rPr lang="es-PR" dirty="0" smtClean="0"/>
              <a:t>29:31-35; 30:1-24</a:t>
            </a:r>
          </a:p>
        </p:txBody>
      </p:sp>
      <p:pic>
        <p:nvPicPr>
          <p:cNvPr id="778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62400" y="2362200"/>
            <a:ext cx="4910942" cy="360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24400"/>
          </a:xfrm>
        </p:spPr>
        <p:txBody>
          <a:bodyPr/>
          <a:lstStyle/>
          <a:p>
            <a:pPr>
              <a:buNone/>
            </a:pPr>
            <a:r>
              <a:rPr lang="es-ES" i="1" dirty="0" smtClean="0"/>
              <a:t>   </a:t>
            </a:r>
            <a:r>
              <a:rPr lang="es-ES" sz="2700" i="1" dirty="0" smtClean="0"/>
              <a:t>Así le dio a </a:t>
            </a:r>
            <a:r>
              <a:rPr lang="es-ES" sz="2700" i="1" dirty="0" err="1" smtClean="0"/>
              <a:t>Bilha</a:t>
            </a:r>
            <a:r>
              <a:rPr lang="es-ES" sz="2700" i="1" dirty="0" smtClean="0"/>
              <a:t> su sierva por mujer; y Jacob se llegó a ella. Y concibió </a:t>
            </a:r>
            <a:r>
              <a:rPr lang="es-ES" sz="2700" i="1" dirty="0" err="1" smtClean="0"/>
              <a:t>Bilha</a:t>
            </a:r>
            <a:r>
              <a:rPr lang="es-ES" sz="2700" i="1" dirty="0" smtClean="0"/>
              <a:t>, y dio a luz un hijo a Jacob. Dijo entonces Raquel: Me juzgó Dios, y también oyó mi voz, y me dio un hijo. Por tanto llamó su nombre </a:t>
            </a:r>
            <a:r>
              <a:rPr lang="es-ES" sz="2700" i="1" dirty="0" err="1" smtClean="0"/>
              <a:t>Dan.</a:t>
            </a:r>
            <a:r>
              <a:rPr lang="es-ES" sz="2700" i="1" dirty="0" smtClean="0"/>
              <a:t> Concibió otra vez </a:t>
            </a:r>
            <a:r>
              <a:rPr lang="es-ES" sz="2700" i="1" dirty="0" err="1" smtClean="0"/>
              <a:t>Bilha</a:t>
            </a:r>
            <a:r>
              <a:rPr lang="es-ES" sz="2700" i="1" dirty="0" smtClean="0"/>
              <a:t> la sierva de Raquel, y dio a luz un segundo hijo a Jacob. Y dijo Raquel: Con luchas de Dios he contendido con mi hermana, y he vencido. Y llamó su nombre Neftalí. Viendo, pues, Lea, que había dejado de dar a luz, tomó a </a:t>
            </a:r>
            <a:r>
              <a:rPr lang="es-ES" sz="2700" i="1" dirty="0" err="1" smtClean="0"/>
              <a:t>Zilpa</a:t>
            </a:r>
            <a:r>
              <a:rPr lang="es-ES" sz="2700" i="1" dirty="0" smtClean="0"/>
              <a:t> su sierva, y la dio a Jacob por mujer. </a:t>
            </a:r>
            <a:endParaRPr lang="es-ES" sz="2700" dirty="0" smtClean="0"/>
          </a:p>
          <a:p>
            <a:pPr>
              <a:buNone/>
            </a:pPr>
            <a:endParaRPr lang="es-ES" i="1" dirty="0" smtClean="0"/>
          </a:p>
          <a:p>
            <a:pPr marL="176213" indent="-176213">
              <a:buNone/>
            </a:pPr>
            <a:endParaRPr lang="es-ES" i="1" dirty="0" smtClean="0"/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La envidia entre Raquel y Lea</a:t>
            </a:r>
            <a:br>
              <a:rPr lang="es-PR" sz="3400" dirty="0" smtClean="0">
                <a:solidFill>
                  <a:srgbClr val="333399"/>
                </a:solidFill>
              </a:rPr>
            </a:br>
            <a:r>
              <a:rPr lang="es-PR" sz="3400" dirty="0" smtClean="0">
                <a:solidFill>
                  <a:srgbClr val="333399"/>
                </a:solidFill>
              </a:rPr>
              <a:t>(Génesis 29:31-35; 30:1-24)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86800" cy="4419600"/>
          </a:xfrm>
        </p:spPr>
        <p:txBody>
          <a:bodyPr/>
          <a:lstStyle/>
          <a:p>
            <a:pPr>
              <a:buNone/>
            </a:pPr>
            <a:r>
              <a:rPr lang="es-ES" i="1" dirty="0" smtClean="0"/>
              <a:t>    </a:t>
            </a:r>
            <a:r>
              <a:rPr lang="es-ES" sz="2700" i="1" dirty="0" smtClean="0"/>
              <a:t>Y </a:t>
            </a:r>
            <a:r>
              <a:rPr lang="es-ES" sz="2700" i="1" dirty="0" err="1" smtClean="0"/>
              <a:t>Zilpa</a:t>
            </a:r>
            <a:r>
              <a:rPr lang="es-ES" sz="2700" i="1" dirty="0" smtClean="0"/>
              <a:t> sierva de Lea dio a luz un hijo a Jacob. Y dijo Lea: Vino la ventura; y llamó su nombre </a:t>
            </a:r>
            <a:r>
              <a:rPr lang="es-ES" sz="2700" i="1" dirty="0" err="1" smtClean="0"/>
              <a:t>Gad</a:t>
            </a:r>
            <a:r>
              <a:rPr lang="es-ES" sz="2700" i="1" dirty="0" smtClean="0"/>
              <a:t>. Luego </a:t>
            </a:r>
            <a:r>
              <a:rPr lang="es-ES" sz="2700" i="1" dirty="0" err="1" smtClean="0"/>
              <a:t>Zilpa</a:t>
            </a:r>
            <a:r>
              <a:rPr lang="es-ES" sz="2700" i="1" dirty="0" smtClean="0"/>
              <a:t> la sierva de Lea dio a luz otro hijo a Jacob. Y dijo Lea: Para dicha mía; porque las mujeres me dirán dichosa; y llamó su nombre </a:t>
            </a:r>
            <a:r>
              <a:rPr lang="es-ES" sz="2700" i="1" dirty="0" err="1" smtClean="0"/>
              <a:t>Aser</a:t>
            </a:r>
            <a:r>
              <a:rPr lang="es-ES" sz="2700" i="1" dirty="0" smtClean="0"/>
              <a:t>.</a:t>
            </a:r>
            <a:r>
              <a:rPr lang="es-ES" sz="2700" dirty="0" smtClean="0"/>
              <a:t>”</a:t>
            </a:r>
            <a:r>
              <a:rPr lang="es-ES" sz="2700" dirty="0" smtClean="0">
                <a:solidFill>
                  <a:srgbClr val="FF0000"/>
                </a:solidFill>
              </a:rPr>
              <a:t> </a:t>
            </a:r>
            <a:r>
              <a:rPr lang="es-ES" sz="2700" dirty="0" smtClean="0"/>
              <a:t>“</a:t>
            </a:r>
            <a:r>
              <a:rPr lang="es-ES" sz="2700" i="1" dirty="0" smtClean="0"/>
              <a:t>Fue Rubén en tiempo de la siega de los trigos, y halló mandrágoras en el campo, y las trajo a Lea su madre; y dijo Raquel a Lea: Te ruego que me des de las mandrágoras de tu hijo. </a:t>
            </a:r>
            <a:endParaRPr lang="es-ES" i="1" dirty="0" smtClean="0"/>
          </a:p>
          <a:p>
            <a:pPr marL="176213" indent="-176213">
              <a:buNone/>
            </a:pPr>
            <a:endParaRPr lang="es-ES" i="1" dirty="0" smtClean="0"/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La envidia entre Raquel y Lea</a:t>
            </a:r>
            <a:br>
              <a:rPr lang="es-PR" sz="3400" dirty="0" smtClean="0">
                <a:solidFill>
                  <a:srgbClr val="333399"/>
                </a:solidFill>
              </a:rPr>
            </a:br>
            <a:r>
              <a:rPr lang="es-PR" sz="3400" dirty="0" smtClean="0">
                <a:solidFill>
                  <a:srgbClr val="333399"/>
                </a:solidFill>
              </a:rPr>
              <a:t>(Génesis 29:31-35; 30:1-24)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86800" cy="4419600"/>
          </a:xfrm>
        </p:spPr>
        <p:txBody>
          <a:bodyPr/>
          <a:lstStyle/>
          <a:p>
            <a:pPr>
              <a:buNone/>
            </a:pPr>
            <a:r>
              <a:rPr lang="es-ES" i="1" dirty="0" smtClean="0"/>
              <a:t>    </a:t>
            </a:r>
            <a:r>
              <a:rPr lang="es-ES" sz="2700" i="1" dirty="0" smtClean="0"/>
              <a:t>Y ella respondió: ¿Es poco que hayas tomado mi marido, sino que también te has de llevar las mandrágoras de mi hijo? Y dijo Raquel: Pues dormirá contigo esta noche por las mandrágoras de tu hijo. Cuando, pues, Jacob volvía del campo a la tarde, salió Lea a él, y le dijo: Llégate a mí, porque a la verdad te he alquilado por las mandrágoras de mi hijo. Y durmió con ella aquella noche. Y oyó Dios a Lea; y concibió, y dio a luz el quinto hijo a Jacob. </a:t>
            </a:r>
            <a:endParaRPr lang="es-ES" i="1" dirty="0" smtClean="0"/>
          </a:p>
          <a:p>
            <a:pPr marL="176213" indent="-176213">
              <a:buNone/>
            </a:pPr>
            <a:endParaRPr lang="es-ES" i="1" dirty="0" smtClean="0"/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La envidia entre Raquel y Lea</a:t>
            </a:r>
            <a:br>
              <a:rPr lang="es-PR" sz="3400" dirty="0" smtClean="0">
                <a:solidFill>
                  <a:srgbClr val="333399"/>
                </a:solidFill>
              </a:rPr>
            </a:br>
            <a:r>
              <a:rPr lang="es-PR" sz="3400" dirty="0" smtClean="0">
                <a:solidFill>
                  <a:srgbClr val="333399"/>
                </a:solidFill>
              </a:rPr>
              <a:t>(Génesis 29:31-35; 30:1-24)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86800" cy="4419600"/>
          </a:xfrm>
        </p:spPr>
        <p:txBody>
          <a:bodyPr/>
          <a:lstStyle/>
          <a:p>
            <a:pPr>
              <a:buNone/>
            </a:pPr>
            <a:r>
              <a:rPr lang="es-ES" i="1" dirty="0" smtClean="0"/>
              <a:t>    </a:t>
            </a:r>
            <a:r>
              <a:rPr lang="es-ES" sz="2700" i="1" dirty="0" smtClean="0"/>
              <a:t>Y dijo Lea: Dios me ha dado mi recompensa, por cuanto di mi sierva a mi marido; por eso llamó su nombre </a:t>
            </a:r>
            <a:r>
              <a:rPr lang="es-ES" sz="2700" i="1" dirty="0" err="1" smtClean="0"/>
              <a:t>Isacar</a:t>
            </a:r>
            <a:r>
              <a:rPr lang="es-ES" sz="2700" i="1" dirty="0" smtClean="0"/>
              <a:t>. Después concibió Lea otra vez, y dio a luz el sexto hijo a Jacob. Y dijo Lea: Dios me ha dado una buena dote; ahora morará conmigo mi marido, porque le he dado a luz seis hijos; y llamó su nombre Zabulón. Después dio a luz una hija, y llamó su nombre Dina. Y se acordó Dios de Raquel, y la oyó Dios, y le concedió hijos. </a:t>
            </a:r>
            <a:endParaRPr lang="es-ES" sz="27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i="1" dirty="0" smtClean="0"/>
          </a:p>
          <a:p>
            <a:pPr marL="176213" indent="-176213">
              <a:buNone/>
            </a:pPr>
            <a:endParaRPr lang="es-ES" i="1" dirty="0" smtClean="0"/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La envidia entre Raquel y Lea</a:t>
            </a:r>
            <a:br>
              <a:rPr lang="es-PR" sz="3400" dirty="0" smtClean="0">
                <a:solidFill>
                  <a:srgbClr val="333399"/>
                </a:solidFill>
              </a:rPr>
            </a:br>
            <a:r>
              <a:rPr lang="es-PR" sz="3400" dirty="0" smtClean="0">
                <a:solidFill>
                  <a:srgbClr val="333399"/>
                </a:solidFill>
              </a:rPr>
              <a:t>(Génesis 29:31-35; 30:1-24)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686800" cy="4419600"/>
          </a:xfrm>
        </p:spPr>
        <p:txBody>
          <a:bodyPr/>
          <a:lstStyle/>
          <a:p>
            <a:r>
              <a:rPr lang="es-ES" i="1" dirty="0" smtClean="0"/>
              <a:t>    </a:t>
            </a:r>
            <a:r>
              <a:rPr lang="es-ES" sz="2700" i="1" dirty="0" smtClean="0"/>
              <a:t>Y concibió, y dio a luz un hijo, y dijo: Dios ha quitado mi afrenta; y llamó su nombre José, diciendo: Añádame Jehová otro hijo.</a:t>
            </a:r>
            <a:r>
              <a:rPr lang="es-ES" sz="2700" dirty="0" smtClean="0"/>
              <a:t>” </a:t>
            </a:r>
          </a:p>
          <a:p>
            <a:pPr>
              <a:buNone/>
            </a:pPr>
            <a:r>
              <a:rPr lang="es-ES" sz="2700" dirty="0" smtClean="0">
                <a:solidFill>
                  <a:srgbClr val="FF0000"/>
                </a:solidFill>
              </a:rPr>
              <a:t>    (Génesis 30.14–24)</a:t>
            </a:r>
          </a:p>
          <a:p>
            <a:pPr>
              <a:buNone/>
            </a:pPr>
            <a:endParaRPr lang="es-ES" i="1" dirty="0" smtClean="0"/>
          </a:p>
          <a:p>
            <a:pPr marL="176213" indent="-176213">
              <a:buNone/>
            </a:pPr>
            <a:endParaRPr lang="es-ES" i="1" dirty="0" smtClean="0"/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La envidia entre Raquel y Lea</a:t>
            </a:r>
            <a:br>
              <a:rPr lang="es-PR" sz="3400" dirty="0" smtClean="0">
                <a:solidFill>
                  <a:srgbClr val="333399"/>
                </a:solidFill>
              </a:rPr>
            </a:br>
            <a:r>
              <a:rPr lang="es-PR" sz="3400" dirty="0" smtClean="0">
                <a:solidFill>
                  <a:srgbClr val="333399"/>
                </a:solidFill>
              </a:rPr>
              <a:t>(Génesis 29:31-35; 30:1-24)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495800"/>
          </a:xfrm>
        </p:spPr>
        <p:txBody>
          <a:bodyPr/>
          <a:lstStyle/>
          <a:p>
            <a:pPr marL="0" indent="0"/>
            <a:r>
              <a:rPr lang="es-ES" dirty="0" smtClean="0"/>
              <a:t> </a:t>
            </a:r>
            <a:r>
              <a:rPr lang="es-ES" sz="2600" dirty="0" smtClean="0"/>
              <a:t>Como Lea era menospreciada, Dios le concedió hijos. Dice la Biblia que Raquel era estéril.        </a:t>
            </a:r>
            <a:r>
              <a:rPr lang="es-ES" sz="2600" dirty="0" smtClean="0">
                <a:solidFill>
                  <a:srgbClr val="FF0000"/>
                </a:solidFill>
              </a:rPr>
              <a:t>Génesis 29:31 </a:t>
            </a:r>
          </a:p>
          <a:p>
            <a:pPr marL="0" indent="0"/>
            <a:r>
              <a:rPr lang="es-ES" dirty="0" smtClean="0"/>
              <a:t> </a:t>
            </a:r>
            <a:r>
              <a:rPr lang="es-ES" sz="2600" dirty="0" smtClean="0"/>
              <a:t>Lea tiene 4 hijos con Jacob: Rubén, Simeón, </a:t>
            </a:r>
            <a:r>
              <a:rPr lang="es-ES" sz="2600" dirty="0" err="1" smtClean="0"/>
              <a:t>Leví</a:t>
            </a:r>
            <a:r>
              <a:rPr lang="es-ES" sz="2600" dirty="0" smtClean="0"/>
              <a:t> y Judá. </a:t>
            </a:r>
            <a:r>
              <a:rPr lang="es-ES" sz="2600" dirty="0" smtClean="0">
                <a:solidFill>
                  <a:srgbClr val="FF0000"/>
                </a:solidFill>
              </a:rPr>
              <a:t>Génesis 29:32-35</a:t>
            </a:r>
          </a:p>
          <a:p>
            <a:pPr marL="0" indent="0"/>
            <a:r>
              <a:rPr lang="es-ES" dirty="0" smtClean="0"/>
              <a:t> </a:t>
            </a:r>
            <a:r>
              <a:rPr lang="es-ES" sz="2600" dirty="0" smtClean="0"/>
              <a:t>Como Raquel no podía tener hijos le entrega su sierva </a:t>
            </a:r>
            <a:r>
              <a:rPr lang="es-ES" sz="2600" dirty="0" err="1" smtClean="0"/>
              <a:t>Bilha</a:t>
            </a:r>
            <a:r>
              <a:rPr lang="es-ES" sz="2600" dirty="0" smtClean="0"/>
              <a:t> a Jacob para que le dé hijos. De esta unión nacen 2 hijos: Dan y Neftalí. </a:t>
            </a:r>
            <a:r>
              <a:rPr lang="es-ES" sz="2600" dirty="0" smtClean="0">
                <a:solidFill>
                  <a:srgbClr val="FF0000"/>
                </a:solidFill>
              </a:rPr>
              <a:t>Génesis 30:1-8</a:t>
            </a:r>
          </a:p>
          <a:p>
            <a:pPr marL="0" indent="0"/>
            <a:endParaRPr lang="es-ES" sz="2600" dirty="0" smtClean="0">
              <a:solidFill>
                <a:srgbClr val="FF0000"/>
              </a:solidFill>
            </a:endParaRPr>
          </a:p>
          <a:p>
            <a:pPr marL="0" indent="0"/>
            <a:endParaRPr lang="es-ES" sz="2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La envidia entre Raquel y Lea</a:t>
            </a:r>
            <a:br>
              <a:rPr lang="es-PR" sz="3400" dirty="0" smtClean="0"/>
            </a:br>
            <a:r>
              <a:rPr lang="es-PR" sz="3400" dirty="0" smtClean="0"/>
              <a:t>(Génesis 29:31-35; 30:1-24)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495800"/>
          </a:xfrm>
        </p:spPr>
        <p:txBody>
          <a:bodyPr/>
          <a:lstStyle/>
          <a:p>
            <a:pPr marL="0" indent="0"/>
            <a:r>
              <a:rPr lang="es-ES" dirty="0" smtClean="0"/>
              <a:t> </a:t>
            </a:r>
            <a:r>
              <a:rPr lang="es-ES" sz="2600" dirty="0" smtClean="0"/>
              <a:t>Lea también le ofrece su sierva (</a:t>
            </a:r>
            <a:r>
              <a:rPr lang="es-ES" sz="2600" dirty="0" err="1" smtClean="0"/>
              <a:t>Zilpa</a:t>
            </a:r>
            <a:r>
              <a:rPr lang="es-ES" sz="2600" dirty="0" smtClean="0"/>
              <a:t>) a Jacob y de esta unión nacen 2 hijos: </a:t>
            </a:r>
            <a:r>
              <a:rPr lang="es-ES" sz="2600" dirty="0" err="1" smtClean="0"/>
              <a:t>Gad</a:t>
            </a:r>
            <a:r>
              <a:rPr lang="es-ES" sz="2600" dirty="0" smtClean="0"/>
              <a:t> y </a:t>
            </a:r>
            <a:r>
              <a:rPr lang="es-ES" sz="2600" dirty="0" err="1" smtClean="0"/>
              <a:t>Aser</a:t>
            </a:r>
            <a:r>
              <a:rPr lang="es-ES" sz="2600" dirty="0" smtClean="0"/>
              <a:t>. </a:t>
            </a:r>
            <a:r>
              <a:rPr lang="es-ES" sz="2600" dirty="0" smtClean="0">
                <a:solidFill>
                  <a:srgbClr val="FF0000"/>
                </a:solidFill>
              </a:rPr>
              <a:t>Génesis 30:9-13</a:t>
            </a:r>
          </a:p>
          <a:p>
            <a:pPr marL="0" indent="0"/>
            <a:r>
              <a:rPr lang="es-ES" dirty="0" smtClean="0"/>
              <a:t> </a:t>
            </a:r>
            <a:r>
              <a:rPr lang="es-ES" sz="2600" dirty="0" smtClean="0"/>
              <a:t>Luego de todo esto, Raquel le ofrece a Lea que pase noche con Jacob a cambio de unas mandrágoras. Lea concibe y nace </a:t>
            </a:r>
            <a:r>
              <a:rPr lang="es-ES" sz="2600" dirty="0" err="1" smtClean="0"/>
              <a:t>Isacar</a:t>
            </a:r>
            <a:r>
              <a:rPr lang="es-ES" sz="2600" dirty="0" smtClean="0"/>
              <a:t> y más tarde Zabulón. También nace una hija llamada Dina. </a:t>
            </a:r>
            <a:r>
              <a:rPr lang="es-ES" sz="2600" dirty="0" smtClean="0">
                <a:solidFill>
                  <a:srgbClr val="FF0000"/>
                </a:solidFill>
              </a:rPr>
              <a:t>Génesis 30:14-21</a:t>
            </a:r>
          </a:p>
          <a:p>
            <a:pPr marL="0" indent="0"/>
            <a:r>
              <a:rPr lang="es-ES" sz="2600" dirty="0" smtClean="0">
                <a:solidFill>
                  <a:srgbClr val="FF0000"/>
                </a:solidFill>
              </a:rPr>
              <a:t> </a:t>
            </a:r>
            <a:r>
              <a:rPr lang="es-ES" sz="2600" dirty="0" smtClean="0"/>
              <a:t>Dice la Biblia que Dios se acordó de Raquel y le concedió hijos. Los hijos nacidos de Jacob y Raquel fueron José </a:t>
            </a:r>
            <a:r>
              <a:rPr lang="es-ES" sz="2600" dirty="0" smtClean="0">
                <a:solidFill>
                  <a:srgbClr val="FF0000"/>
                </a:solidFill>
              </a:rPr>
              <a:t>(Génesis 30:22-24) </a:t>
            </a:r>
            <a:r>
              <a:rPr lang="es-ES" sz="2600" dirty="0" smtClean="0"/>
              <a:t>y Benjamín     </a:t>
            </a:r>
            <a:r>
              <a:rPr lang="es-ES" sz="2600" dirty="0" smtClean="0">
                <a:solidFill>
                  <a:srgbClr val="FF0000"/>
                </a:solidFill>
              </a:rPr>
              <a:t>(Génesis 35:16-19). </a:t>
            </a:r>
          </a:p>
          <a:p>
            <a:pPr marL="0" indent="0"/>
            <a:endParaRPr lang="es-ES" sz="2600" dirty="0" smtClean="0">
              <a:solidFill>
                <a:srgbClr val="FF0000"/>
              </a:solidFill>
            </a:endParaRPr>
          </a:p>
          <a:p>
            <a:pPr marL="0" indent="0"/>
            <a:endParaRPr lang="es-ES" sz="2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La envidia entre Raquel y Lea</a:t>
            </a:r>
            <a:br>
              <a:rPr lang="es-PR" sz="3400" dirty="0" smtClean="0"/>
            </a:br>
            <a:r>
              <a:rPr lang="es-PR" sz="3400" dirty="0" smtClean="0"/>
              <a:t>(Génesis 29:31-35; 30:1-24)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La envidia entre Raquel y Lea</a:t>
            </a:r>
            <a:br>
              <a:rPr lang="es-PR" sz="3400" dirty="0" smtClean="0"/>
            </a:br>
            <a:r>
              <a:rPr lang="es-PR" sz="3400" dirty="0" smtClean="0"/>
              <a:t>(Génesis 29:31-35; 30:1-24)</a:t>
            </a:r>
          </a:p>
        </p:txBody>
      </p:sp>
      <p:pic>
        <p:nvPicPr>
          <p:cNvPr id="8" name="Picture 2" descr="C:\Users\Lori Ann\Pictures\descendientes Abrah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038294"/>
            <a:ext cx="7924800" cy="443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495800"/>
          </a:xfrm>
        </p:spPr>
        <p:txBody>
          <a:bodyPr/>
          <a:lstStyle/>
          <a:p>
            <a:pPr lvl="0">
              <a:spcAft>
                <a:spcPts val="1200"/>
              </a:spcAft>
              <a:buNone/>
              <a:defRPr/>
            </a:pPr>
            <a:r>
              <a:rPr lang="es-ES" dirty="0" smtClean="0"/>
              <a:t> </a:t>
            </a:r>
            <a:r>
              <a:rPr lang="es-ES" sz="2800" b="1" dirty="0" smtClean="0"/>
              <a:t>Preguntas de repaso</a:t>
            </a:r>
            <a:endParaRPr lang="es-ES" b="1" dirty="0" smtClean="0"/>
          </a:p>
          <a:p>
            <a:pPr lvl="0">
              <a:spcAft>
                <a:spcPts val="1200"/>
              </a:spcAft>
              <a:buNone/>
              <a:defRPr/>
            </a:pPr>
            <a:r>
              <a:rPr lang="es-ES" dirty="0" smtClean="0"/>
              <a:t>	</a:t>
            </a:r>
            <a:r>
              <a:rPr lang="es-ES" sz="2800" dirty="0" smtClean="0"/>
              <a:t>1. ¿Cuál era la amargura de Raquel?</a:t>
            </a:r>
          </a:p>
          <a:p>
            <a:pPr lvl="0">
              <a:spcAft>
                <a:spcPts val="1200"/>
              </a:spcAft>
              <a:buNone/>
              <a:defRPr/>
            </a:pPr>
            <a:r>
              <a:rPr lang="es-ES" sz="2800" dirty="0" smtClean="0"/>
              <a:t>	2. ¿Cuál era la amargura de Lea?</a:t>
            </a:r>
          </a:p>
          <a:p>
            <a:pPr lvl="0">
              <a:spcAft>
                <a:spcPts val="1200"/>
              </a:spcAft>
              <a:buNone/>
              <a:defRPr/>
            </a:pPr>
            <a:r>
              <a:rPr lang="es-ES" sz="2800" dirty="0" smtClean="0"/>
              <a:t>	3. ¿Cómo se habrá sentido Jacob en medio de esta situación?</a:t>
            </a:r>
          </a:p>
          <a:p>
            <a:pPr lvl="0">
              <a:spcAft>
                <a:spcPts val="1200"/>
              </a:spcAft>
              <a:buNone/>
              <a:defRPr/>
            </a:pPr>
            <a:r>
              <a:rPr lang="es-ES" sz="2800" dirty="0" smtClean="0"/>
              <a:t>    4. ¿Cómo describiríamos este hogar? </a:t>
            </a:r>
          </a:p>
          <a:p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La envidia entre Raquel y Lea</a:t>
            </a:r>
            <a:br>
              <a:rPr lang="es-PR" sz="3400" dirty="0" smtClean="0"/>
            </a:br>
            <a:r>
              <a:rPr lang="es-PR" sz="3400" dirty="0" smtClean="0"/>
              <a:t>(Génesis 29:31-35; 30:1-24)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533401"/>
            <a:ext cx="7793037" cy="838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Datos importantes sobre Raquel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762000" y="2017712"/>
            <a:ext cx="8193088" cy="4535488"/>
          </a:xfrm>
        </p:spPr>
        <p:txBody>
          <a:bodyPr/>
          <a:lstStyle/>
          <a:p>
            <a:pPr>
              <a:buNone/>
            </a:pPr>
            <a:r>
              <a:rPr lang="en-US" sz="2500" dirty="0" smtClean="0"/>
              <a:t>Raquel:</a:t>
            </a:r>
          </a:p>
          <a:p>
            <a:r>
              <a:rPr lang="en-US" sz="2500" dirty="0" err="1" smtClean="0"/>
              <a:t>Fue</a:t>
            </a:r>
            <a:r>
              <a:rPr lang="en-US" sz="2500" dirty="0" smtClean="0"/>
              <a:t> </a:t>
            </a:r>
            <a:r>
              <a:rPr lang="en-US" sz="2500" dirty="0" err="1" smtClean="0"/>
              <a:t>manipulada</a:t>
            </a:r>
            <a:r>
              <a:rPr lang="en-US" sz="2500" dirty="0" smtClean="0"/>
              <a:t> </a:t>
            </a:r>
            <a:r>
              <a:rPr lang="en-US" sz="2500" dirty="0" err="1" smtClean="0"/>
              <a:t>por</a:t>
            </a:r>
            <a:r>
              <a:rPr lang="en-US" sz="2500" dirty="0" smtClean="0"/>
              <a:t> </a:t>
            </a:r>
            <a:r>
              <a:rPr lang="en-US" sz="2500" dirty="0" err="1" smtClean="0"/>
              <a:t>su</a:t>
            </a:r>
            <a:r>
              <a:rPr lang="en-US" sz="2500" dirty="0" smtClean="0"/>
              <a:t> padre </a:t>
            </a:r>
            <a:r>
              <a:rPr lang="en-US" sz="2500" dirty="0" err="1" smtClean="0"/>
              <a:t>Labán</a:t>
            </a:r>
            <a:r>
              <a:rPr lang="en-US" sz="2500" dirty="0" smtClean="0"/>
              <a:t>. </a:t>
            </a:r>
          </a:p>
          <a:p>
            <a:r>
              <a:rPr lang="en-US" sz="2500" dirty="0" err="1" smtClean="0"/>
              <a:t>Tenía</a:t>
            </a:r>
            <a:r>
              <a:rPr lang="en-US" sz="2500" dirty="0" smtClean="0"/>
              <a:t> el </a:t>
            </a:r>
            <a:r>
              <a:rPr lang="en-US" sz="2500" dirty="0" err="1" smtClean="0"/>
              <a:t>amor</a:t>
            </a:r>
            <a:r>
              <a:rPr lang="en-US" sz="2500" dirty="0" smtClean="0"/>
              <a:t> de </a:t>
            </a:r>
            <a:r>
              <a:rPr lang="en-US" sz="2500" dirty="0" err="1" smtClean="0"/>
              <a:t>su</a:t>
            </a:r>
            <a:r>
              <a:rPr lang="en-US" sz="2500" dirty="0" smtClean="0"/>
              <a:t> </a:t>
            </a:r>
            <a:r>
              <a:rPr lang="en-US" sz="2500" dirty="0" err="1" smtClean="0"/>
              <a:t>esposo</a:t>
            </a:r>
            <a:r>
              <a:rPr lang="en-US" sz="2500" dirty="0" smtClean="0"/>
              <a:t> Jacob, </a:t>
            </a:r>
            <a:r>
              <a:rPr lang="en-US" sz="2500" dirty="0" err="1" smtClean="0"/>
              <a:t>él</a:t>
            </a:r>
            <a:r>
              <a:rPr lang="en-US" sz="2500" dirty="0" smtClean="0"/>
              <a:t> la </a:t>
            </a:r>
            <a:r>
              <a:rPr lang="en-US" sz="2500" dirty="0" err="1" smtClean="0"/>
              <a:t>amaba</a:t>
            </a:r>
            <a:r>
              <a:rPr lang="en-US" sz="2500" dirty="0" smtClean="0"/>
              <a:t> </a:t>
            </a:r>
            <a:r>
              <a:rPr lang="en-US" sz="2500" dirty="0" err="1" smtClean="0"/>
              <a:t>más</a:t>
            </a:r>
            <a:r>
              <a:rPr lang="en-US" sz="2500" dirty="0" smtClean="0"/>
              <a:t> </a:t>
            </a:r>
            <a:r>
              <a:rPr lang="en-US" sz="2500" dirty="0" err="1" smtClean="0"/>
              <a:t>que</a:t>
            </a:r>
            <a:r>
              <a:rPr lang="en-US" sz="2500" dirty="0" smtClean="0"/>
              <a:t> a Lea. </a:t>
            </a:r>
          </a:p>
          <a:p>
            <a:r>
              <a:rPr lang="en-US" sz="2500" dirty="0" smtClean="0"/>
              <a:t>Era </a:t>
            </a:r>
            <a:r>
              <a:rPr lang="en-US" sz="2500" dirty="0" err="1" smtClean="0"/>
              <a:t>estéril</a:t>
            </a:r>
            <a:r>
              <a:rPr lang="en-US" sz="2500" dirty="0" smtClean="0"/>
              <a:t> y </a:t>
            </a:r>
            <a:r>
              <a:rPr lang="en-US" sz="2500" dirty="0" err="1" smtClean="0"/>
              <a:t>esto</a:t>
            </a:r>
            <a:r>
              <a:rPr lang="en-US" sz="2500" dirty="0" smtClean="0"/>
              <a:t> la </a:t>
            </a:r>
            <a:r>
              <a:rPr lang="en-US" sz="2500" dirty="0" err="1" smtClean="0"/>
              <a:t>llenaba</a:t>
            </a:r>
            <a:r>
              <a:rPr lang="en-US" sz="2500" dirty="0" smtClean="0"/>
              <a:t> de </a:t>
            </a:r>
            <a:r>
              <a:rPr lang="en-US" sz="2500" dirty="0" err="1" smtClean="0"/>
              <a:t>amargura</a:t>
            </a:r>
            <a:r>
              <a:rPr lang="en-US" sz="2500" dirty="0" smtClean="0"/>
              <a:t>.</a:t>
            </a:r>
          </a:p>
          <a:p>
            <a:r>
              <a:rPr lang="en-US" sz="2500" dirty="0" err="1" smtClean="0"/>
              <a:t>Tuvo</a:t>
            </a:r>
            <a:r>
              <a:rPr lang="en-US" sz="2500" dirty="0" smtClean="0"/>
              <a:t> </a:t>
            </a:r>
            <a:r>
              <a:rPr lang="en-US" sz="2500" dirty="0" err="1" smtClean="0"/>
              <a:t>envidia</a:t>
            </a:r>
            <a:r>
              <a:rPr lang="en-US" sz="2500" dirty="0" smtClean="0"/>
              <a:t> de </a:t>
            </a:r>
            <a:r>
              <a:rPr lang="en-US" sz="2500" dirty="0" err="1" smtClean="0"/>
              <a:t>su</a:t>
            </a:r>
            <a:r>
              <a:rPr lang="en-US" sz="2500" dirty="0" smtClean="0"/>
              <a:t> </a:t>
            </a:r>
            <a:r>
              <a:rPr lang="en-US" sz="2500" dirty="0" err="1" smtClean="0"/>
              <a:t>hermana</a:t>
            </a:r>
            <a:r>
              <a:rPr lang="en-US" sz="2500" dirty="0" smtClean="0"/>
              <a:t> </a:t>
            </a:r>
            <a:r>
              <a:rPr lang="en-US" sz="2500" dirty="0" err="1" smtClean="0"/>
              <a:t>porque</a:t>
            </a:r>
            <a:r>
              <a:rPr lang="en-US" sz="2500" dirty="0" smtClean="0"/>
              <a:t> le </a:t>
            </a:r>
            <a:r>
              <a:rPr lang="en-US" sz="2500" dirty="0" err="1" smtClean="0"/>
              <a:t>daba</a:t>
            </a:r>
            <a:r>
              <a:rPr lang="en-US" sz="2500" dirty="0" smtClean="0"/>
              <a:t> </a:t>
            </a:r>
            <a:r>
              <a:rPr lang="en-US" sz="2500" dirty="0" err="1" smtClean="0"/>
              <a:t>hijos</a:t>
            </a:r>
            <a:r>
              <a:rPr lang="en-US" sz="2500" dirty="0" smtClean="0"/>
              <a:t> a Jacob.</a:t>
            </a:r>
          </a:p>
          <a:p>
            <a:r>
              <a:rPr lang="en-US" sz="2500" dirty="0" smtClean="0"/>
              <a:t>Dios le </a:t>
            </a:r>
            <a:r>
              <a:rPr lang="en-US" sz="2500" dirty="0" err="1" smtClean="0"/>
              <a:t>concedió</a:t>
            </a:r>
            <a:r>
              <a:rPr lang="en-US" sz="2500" dirty="0" smtClean="0"/>
              <a:t> </a:t>
            </a:r>
            <a:r>
              <a:rPr lang="en-US" sz="2500" dirty="0" err="1" smtClean="0"/>
              <a:t>su</a:t>
            </a:r>
            <a:r>
              <a:rPr lang="en-US" sz="2500" dirty="0" smtClean="0"/>
              <a:t> </a:t>
            </a:r>
            <a:r>
              <a:rPr lang="en-US" sz="2500" dirty="0" err="1" smtClean="0"/>
              <a:t>deseo</a:t>
            </a:r>
            <a:r>
              <a:rPr lang="en-US" sz="2500" dirty="0" smtClean="0"/>
              <a:t> y </a:t>
            </a:r>
            <a:r>
              <a:rPr lang="en-US" sz="2500" dirty="0" err="1" smtClean="0"/>
              <a:t>tuvo</a:t>
            </a:r>
            <a:r>
              <a:rPr lang="en-US" sz="2500" dirty="0" smtClean="0"/>
              <a:t> dos </a:t>
            </a:r>
            <a:r>
              <a:rPr lang="en-US" sz="2500" dirty="0" err="1" smtClean="0"/>
              <a:t>hijos</a:t>
            </a:r>
            <a:r>
              <a:rPr lang="en-US" sz="2500" dirty="0" smtClean="0"/>
              <a:t> con Jacob. </a:t>
            </a:r>
          </a:p>
          <a:p>
            <a:r>
              <a:rPr lang="en-US" sz="2500" dirty="0" err="1" smtClean="0"/>
              <a:t>Fue</a:t>
            </a:r>
            <a:r>
              <a:rPr lang="en-US" sz="2500" dirty="0" smtClean="0"/>
              <a:t> la </a:t>
            </a:r>
            <a:r>
              <a:rPr lang="en-US" sz="2500" dirty="0" err="1" smtClean="0"/>
              <a:t>madre</a:t>
            </a:r>
            <a:r>
              <a:rPr lang="en-US" sz="2500" dirty="0" smtClean="0"/>
              <a:t> de José, </a:t>
            </a:r>
            <a:r>
              <a:rPr lang="en-US" sz="2500" dirty="0" err="1" smtClean="0"/>
              <a:t>quién</a:t>
            </a:r>
            <a:r>
              <a:rPr lang="en-US" sz="2500" dirty="0" smtClean="0"/>
              <a:t> </a:t>
            </a:r>
            <a:r>
              <a:rPr lang="en-US" sz="2500" dirty="0" err="1" smtClean="0"/>
              <a:t>llegó</a:t>
            </a:r>
            <a:r>
              <a:rPr lang="en-US" sz="2500" dirty="0" smtClean="0"/>
              <a:t> a ser </a:t>
            </a:r>
            <a:r>
              <a:rPr lang="en-US" sz="2500" dirty="0" err="1" smtClean="0"/>
              <a:t>gobernador</a:t>
            </a:r>
            <a:r>
              <a:rPr lang="en-US" sz="2500" dirty="0" smtClean="0"/>
              <a:t> en </a:t>
            </a:r>
            <a:r>
              <a:rPr lang="en-US" sz="2500" dirty="0" err="1" smtClean="0"/>
              <a:t>Egipto</a:t>
            </a:r>
            <a:r>
              <a:rPr lang="en-US" sz="2500" dirty="0" smtClean="0"/>
              <a:t>.</a:t>
            </a:r>
          </a:p>
          <a:p>
            <a:endParaRPr lang="en-US" sz="2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312" y="2133600"/>
            <a:ext cx="8345488" cy="4114800"/>
          </a:xfrm>
        </p:spPr>
        <p:txBody>
          <a:bodyPr/>
          <a:lstStyle/>
          <a:p>
            <a:pPr>
              <a:buNone/>
            </a:pPr>
            <a:r>
              <a:rPr lang="es-ES" sz="4400" i="1" dirty="0" smtClean="0"/>
              <a:t>	</a:t>
            </a:r>
            <a:r>
              <a:rPr lang="es-ES" i="1" dirty="0" smtClean="0"/>
              <a:t>“Así sirvió Jacob por Raquel siete años; y le parecieron como pocos días, porque la amaba."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Génesis 29.20, RVR60</a:t>
            </a:r>
            <a:r>
              <a:rPr lang="es-ES" dirty="0" smtClean="0"/>
              <a:t>)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533401"/>
            <a:ext cx="7793037" cy="838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Datos importantes sobre Lea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762000" y="2017712"/>
            <a:ext cx="8193088" cy="4535488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Lea:</a:t>
            </a:r>
          </a:p>
          <a:p>
            <a:r>
              <a:rPr lang="en-US" sz="2400" dirty="0" err="1" smtClean="0"/>
              <a:t>También</a:t>
            </a:r>
            <a:r>
              <a:rPr lang="en-US" sz="2400" dirty="0" smtClean="0"/>
              <a:t> </a:t>
            </a:r>
            <a:r>
              <a:rPr lang="en-US" sz="2400" dirty="0" err="1" smtClean="0"/>
              <a:t>fue</a:t>
            </a:r>
            <a:r>
              <a:rPr lang="en-US" sz="2400" dirty="0" smtClean="0"/>
              <a:t> </a:t>
            </a:r>
            <a:r>
              <a:rPr lang="en-US" sz="2400" dirty="0" err="1" smtClean="0"/>
              <a:t>manipulada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padre </a:t>
            </a:r>
            <a:r>
              <a:rPr lang="en-US" sz="2400" dirty="0" err="1" smtClean="0"/>
              <a:t>Labán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Tuvo</a:t>
            </a:r>
            <a:r>
              <a:rPr lang="en-US" sz="2400" dirty="0" smtClean="0"/>
              <a:t> </a:t>
            </a:r>
            <a:r>
              <a:rPr lang="en-US" sz="2400" dirty="0" err="1" smtClean="0"/>
              <a:t>envidia</a:t>
            </a:r>
            <a:r>
              <a:rPr lang="en-US" sz="2400" dirty="0" smtClean="0"/>
              <a:t> de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hermana</a:t>
            </a:r>
            <a:r>
              <a:rPr lang="en-US" sz="2400" dirty="0" smtClean="0"/>
              <a:t> </a:t>
            </a:r>
            <a:r>
              <a:rPr lang="en-US" sz="2400" dirty="0" err="1" smtClean="0"/>
              <a:t>porque</a:t>
            </a:r>
            <a:r>
              <a:rPr lang="en-US" sz="2400" dirty="0" smtClean="0"/>
              <a:t> Jacob la </a:t>
            </a:r>
            <a:r>
              <a:rPr lang="en-US" sz="2400" dirty="0" err="1" smtClean="0"/>
              <a:t>amaba</a:t>
            </a:r>
            <a:r>
              <a:rPr lang="en-US" sz="2400" dirty="0" smtClean="0"/>
              <a:t> </a:t>
            </a:r>
            <a:r>
              <a:rPr lang="en-US" sz="2400" dirty="0" err="1" smtClean="0"/>
              <a:t>más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a </a:t>
            </a:r>
            <a:r>
              <a:rPr lang="en-US" sz="2400" dirty="0" err="1" smtClean="0"/>
              <a:t>ella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Pensó</a:t>
            </a:r>
            <a:r>
              <a:rPr lang="en-US" sz="2400" dirty="0" smtClean="0"/>
              <a:t> al </a:t>
            </a:r>
            <a:r>
              <a:rPr lang="en-US" sz="2400" dirty="0" err="1" smtClean="0"/>
              <a:t>darle</a:t>
            </a:r>
            <a:r>
              <a:rPr lang="en-US" sz="2400" dirty="0" smtClean="0"/>
              <a:t> </a:t>
            </a:r>
            <a:r>
              <a:rPr lang="en-US" sz="2400" dirty="0" err="1" smtClean="0"/>
              <a:t>hijos</a:t>
            </a:r>
            <a:r>
              <a:rPr lang="en-US" sz="2400" dirty="0" smtClean="0"/>
              <a:t> a Jacob </a:t>
            </a:r>
            <a:r>
              <a:rPr lang="en-US" sz="2400" dirty="0" err="1" smtClean="0"/>
              <a:t>él</a:t>
            </a:r>
            <a:r>
              <a:rPr lang="en-US" sz="2400" dirty="0" smtClean="0"/>
              <a:t> la </a:t>
            </a:r>
            <a:r>
              <a:rPr lang="en-US" sz="2400" dirty="0" err="1" smtClean="0"/>
              <a:t>amaría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Fue</a:t>
            </a:r>
            <a:r>
              <a:rPr lang="en-US" sz="2400" dirty="0" smtClean="0"/>
              <a:t> </a:t>
            </a:r>
            <a:r>
              <a:rPr lang="en-US" sz="2400" dirty="0" err="1" smtClean="0"/>
              <a:t>madre</a:t>
            </a:r>
            <a:r>
              <a:rPr lang="en-US" sz="2400" dirty="0" smtClean="0"/>
              <a:t> de la </a:t>
            </a:r>
            <a:r>
              <a:rPr lang="en-US" sz="2400" dirty="0" err="1" smtClean="0"/>
              <a:t>mitad</a:t>
            </a:r>
            <a:r>
              <a:rPr lang="en-US" sz="2400" dirty="0" smtClean="0"/>
              <a:t> de los </a:t>
            </a:r>
            <a:r>
              <a:rPr lang="en-US" sz="2400" dirty="0" err="1" smtClean="0"/>
              <a:t>líderes</a:t>
            </a:r>
            <a:r>
              <a:rPr lang="en-US" sz="2400" dirty="0" smtClean="0"/>
              <a:t> de la 12 </a:t>
            </a:r>
            <a:r>
              <a:rPr lang="en-US" sz="2400" dirty="0" err="1" smtClean="0"/>
              <a:t>tribus</a:t>
            </a:r>
            <a:r>
              <a:rPr lang="en-US" sz="2400" dirty="0" smtClean="0"/>
              <a:t> de Israel. </a:t>
            </a:r>
          </a:p>
          <a:p>
            <a:r>
              <a:rPr lang="en-US" sz="2400" dirty="0" smtClean="0"/>
              <a:t>De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hijo</a:t>
            </a:r>
            <a:r>
              <a:rPr lang="en-US" sz="2400" dirty="0" smtClean="0"/>
              <a:t> </a:t>
            </a:r>
            <a:r>
              <a:rPr lang="en-US" sz="2400" dirty="0" err="1" smtClean="0"/>
              <a:t>Leví</a:t>
            </a:r>
            <a:r>
              <a:rPr lang="en-US" sz="2400" dirty="0" smtClean="0"/>
              <a:t> </a:t>
            </a:r>
            <a:r>
              <a:rPr lang="en-US" sz="2400" dirty="0" err="1" smtClean="0"/>
              <a:t>salió</a:t>
            </a:r>
            <a:r>
              <a:rPr lang="en-US" sz="2400" dirty="0" smtClean="0"/>
              <a:t> el </a:t>
            </a:r>
            <a:r>
              <a:rPr lang="en-US" sz="2400" dirty="0" err="1" smtClean="0"/>
              <a:t>linaje</a:t>
            </a:r>
            <a:r>
              <a:rPr lang="en-US" sz="2400" dirty="0" smtClean="0"/>
              <a:t> sacerdotal de </a:t>
            </a:r>
            <a:r>
              <a:rPr lang="en-US" sz="2400" dirty="0" err="1" smtClean="0"/>
              <a:t>donde</a:t>
            </a:r>
            <a:r>
              <a:rPr lang="en-US" sz="2400" dirty="0" smtClean="0"/>
              <a:t> </a:t>
            </a:r>
            <a:r>
              <a:rPr lang="en-US" sz="2400" dirty="0" err="1" smtClean="0"/>
              <a:t>descendían</a:t>
            </a:r>
            <a:r>
              <a:rPr lang="en-US" sz="2400" dirty="0" smtClean="0"/>
              <a:t> </a:t>
            </a:r>
            <a:r>
              <a:rPr lang="en-US" sz="2400" dirty="0" err="1" smtClean="0"/>
              <a:t>Moisés</a:t>
            </a:r>
            <a:r>
              <a:rPr lang="en-US" sz="2400" dirty="0" smtClean="0"/>
              <a:t> y </a:t>
            </a:r>
            <a:r>
              <a:rPr lang="en-US" sz="2400" dirty="0" err="1" smtClean="0"/>
              <a:t>Aarón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De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hijo</a:t>
            </a:r>
            <a:r>
              <a:rPr lang="en-US" sz="2400" dirty="0" smtClean="0"/>
              <a:t> </a:t>
            </a:r>
            <a:r>
              <a:rPr lang="en-US" sz="2400" dirty="0" err="1" smtClean="0"/>
              <a:t>Judá</a:t>
            </a:r>
            <a:r>
              <a:rPr lang="en-US" sz="2400" dirty="0" smtClean="0"/>
              <a:t> </a:t>
            </a:r>
            <a:r>
              <a:rPr lang="en-US" sz="2400" dirty="0" err="1" smtClean="0"/>
              <a:t>vino</a:t>
            </a:r>
            <a:r>
              <a:rPr lang="en-US" sz="2400" dirty="0" smtClean="0"/>
              <a:t> la </a:t>
            </a:r>
            <a:r>
              <a:rPr lang="en-US" sz="2400" dirty="0" err="1" smtClean="0"/>
              <a:t>línea</a:t>
            </a:r>
            <a:r>
              <a:rPr lang="en-US" sz="2400" dirty="0" smtClean="0"/>
              <a:t> </a:t>
            </a:r>
            <a:r>
              <a:rPr lang="en-US" sz="2400" dirty="0" err="1" smtClean="0"/>
              <a:t>mesiánica</a:t>
            </a:r>
            <a:r>
              <a:rPr lang="en-US" sz="2400" dirty="0" smtClean="0"/>
              <a:t> del Rey David de la </a:t>
            </a:r>
            <a:r>
              <a:rPr lang="en-US" sz="2400" dirty="0" err="1" smtClean="0"/>
              <a:t>cual</a:t>
            </a:r>
            <a:r>
              <a:rPr lang="en-US" sz="2400" dirty="0" smtClean="0"/>
              <a:t> </a:t>
            </a:r>
            <a:r>
              <a:rPr lang="en-US" sz="2400" dirty="0" err="1" smtClean="0"/>
              <a:t>luego</a:t>
            </a:r>
            <a:r>
              <a:rPr lang="en-US" sz="2400" dirty="0" smtClean="0"/>
              <a:t> </a:t>
            </a:r>
            <a:r>
              <a:rPr lang="en-US" sz="2400" dirty="0" err="1" smtClean="0"/>
              <a:t>nació</a:t>
            </a:r>
            <a:r>
              <a:rPr lang="en-US" sz="2400" dirty="0" smtClean="0"/>
              <a:t> </a:t>
            </a:r>
            <a:r>
              <a:rPr lang="en-US" sz="2400" dirty="0" err="1" smtClean="0"/>
              <a:t>Jesús</a:t>
            </a:r>
            <a:r>
              <a:rPr lang="en-US" sz="2400" dirty="0" smtClean="0"/>
              <a:t>, </a:t>
            </a:r>
            <a:r>
              <a:rPr lang="en-US" sz="2400" dirty="0" err="1" smtClean="0"/>
              <a:t>nuestro</a:t>
            </a:r>
            <a:r>
              <a:rPr lang="en-US" sz="2400" dirty="0" smtClean="0"/>
              <a:t> Salvador.</a:t>
            </a:r>
            <a:endParaRPr lang="en-US" sz="2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286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i="1" dirty="0" smtClean="0"/>
              <a:t>Reina Valera Revisada (1960)</a:t>
            </a:r>
            <a:r>
              <a:rPr lang="es-ES" sz="2000" dirty="0" smtClean="0"/>
              <a:t>. 1998. Miami: Sociedades Bı́blicas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Priddy</a:t>
            </a:r>
            <a:r>
              <a:rPr lang="es-ES" sz="2000" dirty="0" smtClean="0"/>
              <a:t>, Eunice. </a:t>
            </a:r>
            <a:r>
              <a:rPr lang="es-ES" sz="2000" i="1" dirty="0" smtClean="0"/>
              <a:t>Extraordinarias mujeres de la Biblia.</a:t>
            </a:r>
            <a:r>
              <a:rPr lang="es-ES" sz="2000" dirty="0" smtClean="0"/>
              <a:t> Grand Rapids, Michigan: Editorial Portavoz, 2001.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Spangler</a:t>
            </a:r>
            <a:r>
              <a:rPr lang="es-ES" sz="2000" dirty="0" smtClean="0"/>
              <a:t>, Ann y </a:t>
            </a:r>
            <a:r>
              <a:rPr lang="es-ES" sz="2000" dirty="0" err="1" smtClean="0"/>
              <a:t>Syswerda</a:t>
            </a:r>
            <a:r>
              <a:rPr lang="es-ES" sz="2000" dirty="0" smtClean="0"/>
              <a:t>, Jean E. </a:t>
            </a:r>
            <a:r>
              <a:rPr lang="es-ES" sz="2000" i="1" dirty="0" smtClean="0"/>
              <a:t>Mujeres de la Biblia</a:t>
            </a:r>
            <a:r>
              <a:rPr lang="es-ES" sz="2000" dirty="0" smtClean="0"/>
              <a:t>. Miami, Florida: Editorial Vida, 2008.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2000" dirty="0" smtClean="0">
                <a:latin typeface="Candara" pitchFamily="34" charset="0"/>
              </a:rPr>
              <a:t>  (imágenes bíblicas).</a:t>
            </a:r>
            <a:endParaRPr lang="en-US" sz="2000" dirty="0" smtClean="0">
              <a:latin typeface="Candara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52400"/>
            <a:ext cx="7772400" cy="650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3058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>
                <a:solidFill>
                  <a:srgbClr val="333399"/>
                </a:solidFill>
              </a:rPr>
              <a:t>1. </a:t>
            </a:r>
            <a:r>
              <a:rPr lang="es-PR" sz="3600" dirty="0" smtClean="0"/>
              <a:t>El encuentro entre Jacob y Raquel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    (</a:t>
            </a:r>
            <a:r>
              <a:rPr lang="es-PR" sz="3600" dirty="0" smtClean="0">
                <a:solidFill>
                  <a:schemeClr val="tx2"/>
                </a:solidFill>
              </a:rPr>
              <a:t>G</a:t>
            </a:r>
            <a:r>
              <a:rPr lang="es-PR" sz="3600" dirty="0" smtClean="0">
                <a:solidFill>
                  <a:srgbClr val="333399"/>
                </a:solidFill>
              </a:rPr>
              <a:t>én</a:t>
            </a:r>
            <a:r>
              <a:rPr lang="es-PR" sz="3600" dirty="0" smtClean="0">
                <a:solidFill>
                  <a:schemeClr val="tx2"/>
                </a:solidFill>
              </a:rPr>
              <a:t>esis 29:10-20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>
                <a:solidFill>
                  <a:srgbClr val="333399"/>
                </a:solidFill>
              </a:rPr>
              <a:t>2. </a:t>
            </a:r>
            <a:r>
              <a:rPr lang="es-PR" sz="3600" dirty="0" err="1" smtClean="0"/>
              <a:t>Labán</a:t>
            </a:r>
            <a:r>
              <a:rPr lang="es-PR" sz="3600" dirty="0" smtClean="0"/>
              <a:t> engaña a Jacob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    (</a:t>
            </a:r>
            <a:r>
              <a:rPr lang="es-PR" sz="3600" dirty="0" smtClean="0">
                <a:solidFill>
                  <a:schemeClr val="tx2"/>
                </a:solidFill>
              </a:rPr>
              <a:t>Génesis 29:21-30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>
                <a:solidFill>
                  <a:srgbClr val="333399"/>
                </a:solidFill>
              </a:rPr>
              <a:t>3. </a:t>
            </a:r>
            <a:r>
              <a:rPr lang="es-PR" sz="3600" dirty="0" smtClean="0"/>
              <a:t>Envidia entre Raquel y Lea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b="1" dirty="0" smtClean="0"/>
              <a:t>  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Génesis 29:31-35; 30:1-24</a:t>
            </a:r>
            <a:r>
              <a:rPr lang="es-PR" sz="3600" dirty="0" smtClean="0"/>
              <a:t>)</a:t>
            </a:r>
            <a:endParaRPr lang="es-PR" sz="2800" dirty="0" smtClean="0"/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endParaRPr lang="es-PR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305800" cy="1143000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El encuentro entre Jacob y Raquel</a:t>
            </a:r>
            <a:br>
              <a:rPr lang="es-PR" sz="3600" dirty="0" smtClean="0"/>
            </a:br>
            <a:r>
              <a:rPr lang="es-PR" sz="3600" dirty="0" smtClean="0"/>
              <a:t>(Génesis 29:10-20)</a:t>
            </a:r>
          </a:p>
        </p:txBody>
      </p:sp>
      <p:pic>
        <p:nvPicPr>
          <p:cNvPr id="7270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43000" y="1905000"/>
            <a:ext cx="6858000" cy="483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r>
              <a:rPr lang="es-ES" sz="2600" dirty="0" smtClean="0"/>
              <a:t>“</a:t>
            </a:r>
            <a:r>
              <a:rPr lang="es-ES" sz="2600" i="1" dirty="0" smtClean="0"/>
              <a:t>Y sucedió que cuando Jacob vio a Raquel, hija de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hermano de su madre, y las ovejas de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el hermano de su madre, se acercó Jacob y removió la piedra de la boca del pozo, y abrevó el rebaño de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hermano de su madre. Y Jacob besó a Raquel, y alzó su voz y lloró. Y Jacob dijo a Raquel que él era hermano de su padre, y que era hijo de Rebeca; y ella corrió, y dio las nuevas a su padre. Así que oyó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las nuevas de Jacob, hijo de su hermana, corrió a recibirlo, y lo abrazó, lo besó, y lo trajo a su casa; y él contó a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todas estas cosas. Y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le dijo: Ciertamente hueso mío y carne mía eres. </a:t>
            </a:r>
            <a:endParaRPr lang="es-ES" sz="26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305800" cy="1143000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El encuentro entre Jacob y Raquel</a:t>
            </a:r>
            <a:br>
              <a:rPr lang="es-PR" sz="3600" dirty="0" smtClean="0"/>
            </a:br>
            <a:r>
              <a:rPr lang="es-PR" sz="3600" dirty="0" smtClean="0"/>
              <a:t>(Génesis 29:10-20)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915400" cy="4572000"/>
          </a:xfrm>
        </p:spPr>
        <p:txBody>
          <a:bodyPr/>
          <a:lstStyle/>
          <a:p>
            <a:pPr>
              <a:buNone/>
            </a:pPr>
            <a:r>
              <a:rPr lang="es-ES" sz="2600" i="1" dirty="0" smtClean="0"/>
              <a:t>	 Y estuvo con él durante un mes. Entonces dijo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a Jacob: ¿Por ser tú mi hermano, me servirás de balde? Dime cuál será tu salario. Y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tenía dos hijas: el nombre de la mayor era Lea, y el nombre de la menor, Raquel. Y los ojos de Lea eran delicados, pero Raquel era de lindo semblante y de hermoso parecer. Y Jacob amó a Raquel, y dijo: Yo te serviré siete años por Raquel tu hija menor. Y </a:t>
            </a:r>
            <a:r>
              <a:rPr lang="es-ES" sz="2600" i="1" dirty="0" err="1" smtClean="0"/>
              <a:t>Labán</a:t>
            </a:r>
            <a:r>
              <a:rPr lang="es-ES" sz="2600" i="1" dirty="0" smtClean="0"/>
              <a:t> respondió: Mejor es que te la dé a ti, y no que la dé a otro hombre; quédate conmigo. Así sirvió Jacob por Raquel siete años; y le parecieron como pocos días, porque la amaba.</a:t>
            </a:r>
            <a:r>
              <a:rPr lang="es-ES" sz="2600" dirty="0" smtClean="0"/>
              <a:t>” </a:t>
            </a:r>
            <a:r>
              <a:rPr lang="es-ES" sz="2600" dirty="0" smtClean="0">
                <a:solidFill>
                  <a:srgbClr val="FF0000"/>
                </a:solidFill>
              </a:rPr>
              <a:t>(Génesis 29.10–20) </a:t>
            </a:r>
            <a:endParaRPr lang="es-ES" sz="2600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sz="30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1572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El encuentro entre Jacob y Raquel</a:t>
            </a:r>
            <a:br>
              <a:rPr lang="es-PR" sz="3600" dirty="0" smtClean="0"/>
            </a:br>
            <a:r>
              <a:rPr lang="es-PR" sz="3600" dirty="0" smtClean="0"/>
              <a:t>(Génesis 29:10-20)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86800" cy="42672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800" dirty="0" smtClean="0"/>
              <a:t>Recordemos que Jacob estaba huyendo de su hermano Esaú, quien quería matarlo.           </a:t>
            </a:r>
            <a:r>
              <a:rPr lang="es-ES" sz="2800" dirty="0" smtClean="0">
                <a:solidFill>
                  <a:srgbClr val="FF0000"/>
                </a:solidFill>
              </a:rPr>
              <a:t>Génesis 28:41-45</a:t>
            </a:r>
          </a:p>
          <a:p>
            <a:pPr>
              <a:spcAft>
                <a:spcPts val="1200"/>
              </a:spcAft>
            </a:pPr>
            <a:r>
              <a:rPr lang="es-ES" sz="2800" dirty="0" smtClean="0"/>
              <a:t>Su padre Isaac lo envió a </a:t>
            </a:r>
            <a:r>
              <a:rPr lang="es-ES" sz="2800" dirty="0" err="1" smtClean="0"/>
              <a:t>Padan-aram</a:t>
            </a:r>
            <a:r>
              <a:rPr lang="es-ES" sz="2800" dirty="0" smtClean="0"/>
              <a:t> para que buscara esposa entre las hijas de </a:t>
            </a:r>
            <a:r>
              <a:rPr lang="es-ES" sz="2800" dirty="0" err="1" smtClean="0"/>
              <a:t>Labán</a:t>
            </a:r>
            <a:r>
              <a:rPr lang="es-ES" sz="2800" dirty="0" smtClean="0"/>
              <a:t>,  el hermano de su madre Rebeca. </a:t>
            </a:r>
            <a:r>
              <a:rPr lang="es-ES" sz="2800" dirty="0" smtClean="0">
                <a:solidFill>
                  <a:srgbClr val="FF0000"/>
                </a:solidFill>
              </a:rPr>
              <a:t>Génesis 28:1-5</a:t>
            </a:r>
          </a:p>
          <a:p>
            <a:pPr>
              <a:spcAft>
                <a:spcPts val="1200"/>
              </a:spcAft>
            </a:pPr>
            <a:r>
              <a:rPr lang="es-ES" sz="2800" dirty="0" smtClean="0"/>
              <a:t>Jacob se llenó de gozo cuando se encontró con su prima Raquel en el pozo. </a:t>
            </a:r>
            <a:r>
              <a:rPr lang="es-ES" sz="2800" dirty="0" smtClean="0">
                <a:solidFill>
                  <a:srgbClr val="FF0000"/>
                </a:solidFill>
              </a:rPr>
              <a:t>Génesis 29:11</a:t>
            </a:r>
          </a:p>
          <a:p>
            <a:pPr>
              <a:buNone/>
            </a:pPr>
            <a:r>
              <a:rPr lang="es-ES" i="1" dirty="0" smtClean="0"/>
              <a:t>   </a:t>
            </a:r>
          </a:p>
          <a:p>
            <a:pPr lvl="1">
              <a:spcAft>
                <a:spcPts val="1200"/>
              </a:spcAft>
            </a:pPr>
            <a:endParaRPr lang="es-ES" sz="2400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3096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El encuentro entre Jacob y Raquel</a:t>
            </a:r>
            <a:br>
              <a:rPr lang="es-PR" sz="3600" dirty="0" smtClean="0"/>
            </a:br>
            <a:r>
              <a:rPr lang="es-PR" sz="3600" dirty="0" smtClean="0"/>
              <a:t>(Génesis 29:10-20)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10600" cy="44958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s-ES" sz="2800" dirty="0" err="1" smtClean="0"/>
              <a:t>Labán</a:t>
            </a:r>
            <a:r>
              <a:rPr lang="es-ES" sz="2800" dirty="0" smtClean="0"/>
              <a:t> recibe a Jacob con alegría y luego de un mes le pregunta qué quiere de salario por su trabajo. </a:t>
            </a:r>
            <a:r>
              <a:rPr lang="es-ES" sz="2800" dirty="0" smtClean="0">
                <a:solidFill>
                  <a:srgbClr val="FF0000"/>
                </a:solidFill>
              </a:rPr>
              <a:t>Génesis 29:13-15</a:t>
            </a:r>
          </a:p>
          <a:p>
            <a:pPr>
              <a:spcAft>
                <a:spcPts val="1200"/>
              </a:spcAft>
            </a:pPr>
            <a:r>
              <a:rPr lang="es-ES" sz="2800" dirty="0" smtClean="0"/>
              <a:t>Jacob le ofrece a </a:t>
            </a:r>
            <a:r>
              <a:rPr lang="es-ES" sz="2800" dirty="0" err="1" smtClean="0"/>
              <a:t>Labán</a:t>
            </a:r>
            <a:r>
              <a:rPr lang="es-ES" sz="2800" dirty="0" smtClean="0"/>
              <a:t> servirle por siete años a cambio de recibir a Raquel, su hija menor, como esposa. </a:t>
            </a:r>
            <a:r>
              <a:rPr lang="es-ES" sz="2800" dirty="0" smtClean="0">
                <a:solidFill>
                  <a:srgbClr val="FF0000"/>
                </a:solidFill>
              </a:rPr>
              <a:t>Génesis 29:16-19</a:t>
            </a:r>
          </a:p>
          <a:p>
            <a:pPr>
              <a:spcAft>
                <a:spcPts val="1200"/>
              </a:spcAft>
            </a:pPr>
            <a:r>
              <a:rPr lang="es-ES" sz="2800" dirty="0" smtClean="0"/>
              <a:t>Pero estos siete años le parecieron pocos día porque amaba a Raquel. </a:t>
            </a:r>
            <a:r>
              <a:rPr lang="es-ES" sz="2800" dirty="0" smtClean="0">
                <a:solidFill>
                  <a:srgbClr val="FF0000"/>
                </a:solidFill>
              </a:rPr>
              <a:t>Génesis 29:20</a:t>
            </a:r>
          </a:p>
          <a:p>
            <a:pPr>
              <a:buNone/>
            </a:pPr>
            <a:endParaRPr lang="es-ES" dirty="0" smtClean="0"/>
          </a:p>
          <a:p>
            <a:pPr lvl="1">
              <a:spcAft>
                <a:spcPts val="1200"/>
              </a:spcAft>
            </a:pPr>
            <a:endParaRPr lang="es-ES" sz="2400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3096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El encuentro entre Jacob y Raquel</a:t>
            </a:r>
            <a:br>
              <a:rPr lang="es-PR" sz="3600" dirty="0" smtClean="0"/>
            </a:br>
            <a:r>
              <a:rPr lang="es-PR" sz="3600" dirty="0" smtClean="0"/>
              <a:t>(Génesis 29:10-20)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70539</TotalTime>
  <Words>2086</Words>
  <Application>Microsoft Office PowerPoint</Application>
  <PresentationFormat>On-screen Show (4:3)</PresentationFormat>
  <Paragraphs>236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Candara</vt:lpstr>
      <vt:lpstr>Tahoma</vt:lpstr>
      <vt:lpstr>Times New Roman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1. El encuentro entre Jacob y Raquel (Génesis 29:10-20)</vt:lpstr>
      <vt:lpstr>1. El encuentro entre Jacob y Raquel (Génesis 29:10-20)</vt:lpstr>
      <vt:lpstr>1. El encuentro entre Jacob y Raquel (Génesis 29:10-20)</vt:lpstr>
      <vt:lpstr>1. El encuentro entre Jacob y Raquel (Génesis 29:10-20)</vt:lpstr>
      <vt:lpstr>1. El encuentro entre Jacob y Raquel (Génesis 29:10-20)</vt:lpstr>
      <vt:lpstr>1. El encuentro entre Jacob y Raquel (Génesis 29:10-20)</vt:lpstr>
      <vt:lpstr>Labán engaña a Jacob (Génesis 29:21-30)</vt:lpstr>
      <vt:lpstr>Labán engaña a Jacob (Génesis 29:21-30)</vt:lpstr>
      <vt:lpstr>Labán engaña a Jacob (Génesis 29:21-30)</vt:lpstr>
      <vt:lpstr>2. Labán engaña a Jacob (Génesis 29:21-30)</vt:lpstr>
      <vt:lpstr>2. Labán engaña a Jacob (Génesis 29:21-30)</vt:lpstr>
      <vt:lpstr>2. Labán engaña a Jacob (Génesis 29:21-30)</vt:lpstr>
      <vt:lpstr>3. La envidia entre Raquel y Lea (Génesis 29:31-35; 30:1-24)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La envidia entre Raquel y Lea (Génesis 29:31-35; 30:1-24)</vt:lpstr>
      <vt:lpstr>3. La envidia entre Raquel y Lea (Génesis 29:31-35; 30:1-24)</vt:lpstr>
      <vt:lpstr>3. La envidia entre Raquel y Lea (Génesis 29:31-35; 30:1-24)</vt:lpstr>
      <vt:lpstr>3. La envidia entre Raquel y Lea (Génesis 29:31-35; 30:1-24)</vt:lpstr>
      <vt:lpstr>Datos importantes sobre Raquel</vt:lpstr>
      <vt:lpstr>Datos importantes sobre Lea</vt:lpstr>
      <vt:lpstr>Bibliografía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lea_y_raquel_las_esposas_de_jacob</dc:title>
  <dc:creator>Lori Ann Beede</dc:creator>
  <cp:lastModifiedBy>Ortega, Tito (ISB-GSO Inks &amp; Supplies Dev. Mgr.)</cp:lastModifiedBy>
  <cp:revision>2638</cp:revision>
  <dcterms:created xsi:type="dcterms:W3CDTF">2007-01-24T21:53:34Z</dcterms:created>
  <dcterms:modified xsi:type="dcterms:W3CDTF">2014-04-24T20:48:41Z</dcterms:modified>
</cp:coreProperties>
</file>