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85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6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61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DEC4209-685D-4B91-8479-9BC08BDB5E1B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563F36A-855C-41DA-9F3E-A1E6F32419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Dios </a:t>
            </a:r>
            <a:r>
              <a:rPr lang="en-US" sz="3200" dirty="0" err="1" smtClean="0"/>
              <a:t>siempre</a:t>
            </a:r>
            <a:r>
              <a:rPr lang="en-US" sz="3200" dirty="0" smtClean="0"/>
              <a:t> </a:t>
            </a:r>
            <a:r>
              <a:rPr lang="en-US" sz="3200" dirty="0" err="1" smtClean="0"/>
              <a:t>cumple</a:t>
            </a:r>
            <a:r>
              <a:rPr lang="en-US" sz="3200" dirty="0" smtClean="0"/>
              <a:t> Su </a:t>
            </a:r>
            <a:r>
              <a:rPr lang="en-US" sz="3200" dirty="0" err="1" smtClean="0"/>
              <a:t>Propósito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err="1" smtClean="0"/>
              <a:t>Génesis</a:t>
            </a:r>
            <a:r>
              <a:rPr lang="en-US" sz="3200" dirty="0" smtClean="0"/>
              <a:t> 12: 1-20; 16:1-8; 18:1-5; 21:1-13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Sara, </a:t>
            </a:r>
            <a:r>
              <a:rPr lang="en-US" sz="6000" dirty="0" err="1" smtClean="0"/>
              <a:t>madre</a:t>
            </a:r>
            <a:r>
              <a:rPr lang="en-US" sz="6000" dirty="0" smtClean="0"/>
              <a:t> de </a:t>
            </a:r>
            <a:r>
              <a:rPr lang="en-US" sz="6000" dirty="0" err="1" smtClean="0"/>
              <a:t>muchos</a:t>
            </a:r>
            <a:endParaRPr lang="en-US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3429000" cy="4572000"/>
          </a:xfrm>
        </p:spPr>
        <p:txBody>
          <a:bodyPr/>
          <a:lstStyle/>
          <a:p>
            <a:r>
              <a:rPr lang="es-ES" dirty="0" smtClean="0"/>
              <a:t>Abraham desconfió y tomó una decisión a lo loco. Sara obedeció la orden del esposo sin decir nada.</a:t>
            </a:r>
            <a:endParaRPr lang="en-US" dirty="0" smtClean="0"/>
          </a:p>
          <a:p>
            <a:r>
              <a:rPr lang="es-ES" dirty="0" smtClean="0"/>
              <a:t>Si Faraón hubiese tomado a Sara por esposa, Abraham hubiese sido el culpable de hacer pecar a Faraón.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 descr="E:\01_Ge_12_10_RG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10000" y="1676400"/>
            <a:ext cx="5055933" cy="373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Imagínate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eres</a:t>
            </a:r>
            <a:r>
              <a:rPr lang="en-US" dirty="0" smtClean="0"/>
              <a:t> Sara en </a:t>
            </a:r>
            <a:r>
              <a:rPr lang="en-US" dirty="0" err="1" smtClean="0"/>
              <a:t>Egipto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hubieses</a:t>
            </a:r>
            <a:r>
              <a:rPr lang="en-US" dirty="0" smtClean="0"/>
              <a:t> </a:t>
            </a:r>
            <a:r>
              <a:rPr lang="en-US" dirty="0" err="1" smtClean="0"/>
              <a:t>sentido</a:t>
            </a:r>
            <a:r>
              <a:rPr lang="en-US" dirty="0" smtClean="0"/>
              <a:t> en 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situación</a:t>
            </a:r>
            <a:r>
              <a:rPr lang="en-US" dirty="0" smtClean="0"/>
              <a:t> </a:t>
            </a:r>
            <a:r>
              <a:rPr lang="en-US" dirty="0" err="1" smtClean="0"/>
              <a:t>hacia</a:t>
            </a:r>
            <a:r>
              <a:rPr lang="en-US" dirty="0" smtClean="0"/>
              <a:t> Abraham? ¿</a:t>
            </a:r>
            <a:r>
              <a:rPr lang="en-US" dirty="0" err="1" smtClean="0"/>
              <a:t>Hacia</a:t>
            </a:r>
            <a:r>
              <a:rPr lang="en-US" dirty="0" smtClean="0"/>
              <a:t> Dios? ¿</a:t>
            </a:r>
            <a:r>
              <a:rPr lang="en-US" dirty="0" err="1" smtClean="0"/>
              <a:t>Hacia</a:t>
            </a:r>
            <a:r>
              <a:rPr lang="en-US" dirty="0" smtClean="0"/>
              <a:t> </a:t>
            </a:r>
            <a:r>
              <a:rPr lang="en-US" dirty="0" err="1" smtClean="0"/>
              <a:t>tí</a:t>
            </a:r>
            <a:r>
              <a:rPr lang="en-US" dirty="0" smtClean="0"/>
              <a:t> </a:t>
            </a:r>
            <a:r>
              <a:rPr lang="en-US" dirty="0" err="1" smtClean="0"/>
              <a:t>misma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mujer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098" name="Picture 2" descr="E:\01_Ge_12_10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057400" y="2819400"/>
            <a:ext cx="5029200" cy="3714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Segunda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Génesis</a:t>
            </a:r>
            <a:r>
              <a:rPr lang="en-US" dirty="0" smtClean="0"/>
              <a:t> 16:1-8</a:t>
            </a:r>
            <a:endParaRPr lang="en-US" dirty="0"/>
          </a:p>
        </p:txBody>
      </p:sp>
      <p:pic>
        <p:nvPicPr>
          <p:cNvPr id="5122" name="Picture 2" descr="E:\01_Ge_16_01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48232" y="2743200"/>
            <a:ext cx="5316382" cy="3926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Segunda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“</a:t>
            </a:r>
            <a:r>
              <a:rPr lang="es-ES" dirty="0" err="1" smtClean="0"/>
              <a:t>Sarai</a:t>
            </a:r>
            <a:r>
              <a:rPr lang="es-ES" dirty="0" smtClean="0"/>
              <a:t> mujer de </a:t>
            </a:r>
            <a:r>
              <a:rPr lang="es-ES" dirty="0" err="1" smtClean="0"/>
              <a:t>Abram</a:t>
            </a:r>
            <a:r>
              <a:rPr lang="es-ES" dirty="0" smtClean="0"/>
              <a:t> no le daba hijos; y ella tenía una sierva egipcia, que se llamaba </a:t>
            </a:r>
            <a:r>
              <a:rPr lang="es-ES" dirty="0" err="1" smtClean="0"/>
              <a:t>Agar</a:t>
            </a:r>
            <a:r>
              <a:rPr lang="es-ES" dirty="0" smtClean="0"/>
              <a:t>.</a:t>
            </a:r>
            <a:r>
              <a:rPr lang="es-ES" b="1" baseline="30000" dirty="0" smtClean="0"/>
              <a:t> </a:t>
            </a:r>
            <a:r>
              <a:rPr lang="es-ES" dirty="0" smtClean="0"/>
              <a:t>Dijo entonces </a:t>
            </a:r>
            <a:r>
              <a:rPr lang="es-ES" dirty="0" err="1" smtClean="0"/>
              <a:t>Sarai</a:t>
            </a:r>
            <a:r>
              <a:rPr lang="es-ES" dirty="0" smtClean="0"/>
              <a:t> a </a:t>
            </a:r>
            <a:r>
              <a:rPr lang="es-ES" dirty="0" err="1" smtClean="0"/>
              <a:t>Abram</a:t>
            </a:r>
            <a:r>
              <a:rPr lang="es-ES" dirty="0" smtClean="0"/>
              <a:t>: Ya ves que Jehová me ha hecho estéril; te ruego, pues, que te llegues a mi sierva; quizá tendré hijos de ella. Y atendió </a:t>
            </a:r>
            <a:r>
              <a:rPr lang="es-ES" dirty="0" err="1" smtClean="0"/>
              <a:t>Abram</a:t>
            </a:r>
            <a:r>
              <a:rPr lang="es-ES" dirty="0" smtClean="0"/>
              <a:t> al ruego de </a:t>
            </a:r>
            <a:r>
              <a:rPr lang="es-ES" dirty="0" err="1" smtClean="0"/>
              <a:t>Sarai</a:t>
            </a:r>
            <a:r>
              <a:rPr lang="es-ES" dirty="0" smtClean="0"/>
              <a:t>.</a:t>
            </a:r>
            <a:r>
              <a:rPr lang="es-ES" b="1" baseline="30000" dirty="0" smtClean="0"/>
              <a:t> </a:t>
            </a:r>
            <a:r>
              <a:rPr lang="es-ES" dirty="0" smtClean="0"/>
              <a:t>Y </a:t>
            </a:r>
            <a:r>
              <a:rPr lang="es-ES" dirty="0" err="1" smtClean="0"/>
              <a:t>Sarai</a:t>
            </a:r>
            <a:r>
              <a:rPr lang="es-ES" dirty="0" smtClean="0"/>
              <a:t> mujer de </a:t>
            </a:r>
            <a:r>
              <a:rPr lang="es-ES" dirty="0" err="1" smtClean="0"/>
              <a:t>Abram</a:t>
            </a:r>
            <a:r>
              <a:rPr lang="es-ES" dirty="0" smtClean="0"/>
              <a:t> tomó a Agar su sierva egipcia, al cabo de diez años que había habitado </a:t>
            </a:r>
            <a:r>
              <a:rPr lang="es-ES" dirty="0" err="1" smtClean="0"/>
              <a:t>Abram</a:t>
            </a:r>
            <a:r>
              <a:rPr lang="es-ES" dirty="0" smtClean="0"/>
              <a:t> en la tierra de Canaán, y la dio por mujer a </a:t>
            </a:r>
            <a:r>
              <a:rPr lang="es-ES" dirty="0" err="1" smtClean="0"/>
              <a:t>Abram</a:t>
            </a:r>
            <a:r>
              <a:rPr lang="es-ES" dirty="0" smtClean="0"/>
              <a:t> su </a:t>
            </a:r>
            <a:r>
              <a:rPr lang="es-ES" dirty="0" err="1" smtClean="0"/>
              <a:t>marido.Y</a:t>
            </a:r>
            <a:r>
              <a:rPr lang="es-ES" dirty="0" smtClean="0"/>
              <a:t> él se llegó a Agar, la cual concibió; y cuando vio que había concebido, miraba con desprecio a su señora.</a:t>
            </a:r>
            <a:r>
              <a:rPr lang="es-ES" b="1" baseline="30000" dirty="0" smtClean="0"/>
              <a:t> ”</a:t>
            </a:r>
            <a:endParaRPr lang="es-E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Segunda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“Entonces </a:t>
            </a:r>
            <a:r>
              <a:rPr lang="es-ES" dirty="0" err="1" smtClean="0"/>
              <a:t>Sarai</a:t>
            </a:r>
            <a:r>
              <a:rPr lang="es-ES" dirty="0" smtClean="0"/>
              <a:t> dijo a </a:t>
            </a:r>
            <a:r>
              <a:rPr lang="es-ES" dirty="0" err="1" smtClean="0"/>
              <a:t>Abram</a:t>
            </a:r>
            <a:r>
              <a:rPr lang="es-ES" dirty="0" smtClean="0"/>
              <a:t>: Mi afrenta sea sobre ti; yo te di mi sierva por mujer, y viéndose encinta, me mira con desprecio; juzgue Jehová entre tú y yo.</a:t>
            </a:r>
            <a:r>
              <a:rPr lang="es-ES" b="1" baseline="30000" dirty="0" smtClean="0"/>
              <a:t> </a:t>
            </a:r>
            <a:r>
              <a:rPr lang="es-ES" dirty="0" smtClean="0"/>
              <a:t>Y respondió </a:t>
            </a:r>
            <a:r>
              <a:rPr lang="es-ES" dirty="0" err="1" smtClean="0"/>
              <a:t>Abram</a:t>
            </a:r>
            <a:r>
              <a:rPr lang="es-ES" dirty="0" smtClean="0"/>
              <a:t> a </a:t>
            </a:r>
            <a:r>
              <a:rPr lang="es-ES" dirty="0" err="1" smtClean="0"/>
              <a:t>Sarai</a:t>
            </a:r>
            <a:r>
              <a:rPr lang="es-ES" dirty="0" smtClean="0"/>
              <a:t>: He aquí, tu sierva está en tu mano; haz con ella lo que bien te parezca. Y como </a:t>
            </a:r>
            <a:r>
              <a:rPr lang="es-ES" dirty="0" err="1" smtClean="0"/>
              <a:t>Sarai</a:t>
            </a:r>
            <a:r>
              <a:rPr lang="es-ES" dirty="0" smtClean="0"/>
              <a:t> la afligía, ella huyó de su presencia.</a:t>
            </a:r>
            <a:r>
              <a:rPr lang="es-ES" b="1" baseline="30000" dirty="0" smtClean="0"/>
              <a:t> </a:t>
            </a:r>
            <a:r>
              <a:rPr lang="es-ES" dirty="0" smtClean="0"/>
              <a:t>Y la halló el ángel de Jehová junto a una fuente de agua en el desierto, junto a la fuente que está en el camino de </a:t>
            </a:r>
            <a:r>
              <a:rPr lang="es-ES" dirty="0" err="1" smtClean="0"/>
              <a:t>Shur</a:t>
            </a:r>
            <a:r>
              <a:rPr lang="es-ES" dirty="0" smtClean="0"/>
              <a:t>.</a:t>
            </a:r>
            <a:r>
              <a:rPr lang="es-ES" b="1" baseline="30000" dirty="0" smtClean="0"/>
              <a:t> </a:t>
            </a:r>
            <a:r>
              <a:rPr lang="es-ES" dirty="0" smtClean="0"/>
              <a:t>Y le dijo: </a:t>
            </a:r>
            <a:r>
              <a:rPr lang="es-ES" dirty="0" err="1" smtClean="0"/>
              <a:t>Agar</a:t>
            </a:r>
            <a:r>
              <a:rPr lang="es-ES" dirty="0" smtClean="0"/>
              <a:t>, sierva de </a:t>
            </a:r>
            <a:r>
              <a:rPr lang="es-ES" dirty="0" err="1" smtClean="0"/>
              <a:t>Sarai</a:t>
            </a:r>
            <a:r>
              <a:rPr lang="es-ES" dirty="0" smtClean="0"/>
              <a:t>, ¿de dónde vienes tú, y a dónde vas? Y ella respondió: Huyo de delante de </a:t>
            </a:r>
            <a:r>
              <a:rPr lang="es-ES" dirty="0" err="1" smtClean="0"/>
              <a:t>Sarai</a:t>
            </a:r>
            <a:r>
              <a:rPr lang="es-ES" dirty="0" smtClean="0"/>
              <a:t> mi señora.</a:t>
            </a:r>
            <a:r>
              <a:rPr lang="es-ES" b="1" baseline="30000" dirty="0" smtClean="0"/>
              <a:t> </a:t>
            </a:r>
            <a:r>
              <a:rPr lang="es-ES" dirty="0" smtClean="0"/>
              <a:t>Y le dijo el ángel de Jehová: Vuélvete a tu señora, y ponte sumisa bajo su mano.”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Segunda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429000" cy="4572000"/>
          </a:xfrm>
        </p:spPr>
        <p:txBody>
          <a:bodyPr/>
          <a:lstStyle/>
          <a:p>
            <a:pPr marL="274320" lvl="3" indent="-274320">
              <a:spcBef>
                <a:spcPts val="580"/>
              </a:spcBef>
              <a:buClr>
                <a:schemeClr val="accent1"/>
              </a:buClr>
            </a:pPr>
            <a:r>
              <a:rPr lang="es-ES" sz="2800" dirty="0" smtClean="0"/>
              <a:t>Sara decidió ayudar a Dios, dándole a Agar a Abraham para que tuviese un hijo. </a:t>
            </a:r>
          </a:p>
          <a:p>
            <a:pPr marL="274320" lvl="3" indent="-274320">
              <a:spcBef>
                <a:spcPts val="580"/>
              </a:spcBef>
              <a:buClr>
                <a:schemeClr val="accent1"/>
              </a:buClr>
            </a:pPr>
            <a:r>
              <a:rPr lang="es-ES" sz="2800" dirty="0" smtClean="0"/>
              <a:t>Cuando tratamos de “ayudar a Dios” siempre vendrán consecuencias.</a:t>
            </a:r>
          </a:p>
          <a:p>
            <a:pPr marL="274320" lvl="3" indent="-274320">
              <a:spcBef>
                <a:spcPts val="580"/>
              </a:spcBef>
              <a:buClr>
                <a:schemeClr val="accent1"/>
              </a:buClr>
            </a:pPr>
            <a:endParaRPr lang="en-US" sz="2400" dirty="0" smtClean="0"/>
          </a:p>
          <a:p>
            <a:endParaRPr lang="en-US" dirty="0"/>
          </a:p>
        </p:txBody>
      </p:sp>
      <p:pic>
        <p:nvPicPr>
          <p:cNvPr id="6146" name="Picture 2" descr="E:\01_Ge_16_02_RG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191000" y="1905000"/>
            <a:ext cx="4723400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impresión</a:t>
            </a:r>
            <a:r>
              <a:rPr lang="en-US" dirty="0" smtClean="0"/>
              <a:t> </a:t>
            </a:r>
            <a:r>
              <a:rPr lang="en-US" dirty="0" err="1" smtClean="0"/>
              <a:t>tienes</a:t>
            </a:r>
            <a:r>
              <a:rPr lang="en-US" dirty="0" smtClean="0"/>
              <a:t> de </a:t>
            </a:r>
            <a:r>
              <a:rPr lang="en-US" dirty="0" err="1" smtClean="0"/>
              <a:t>Sarai</a:t>
            </a:r>
            <a:r>
              <a:rPr lang="en-US" dirty="0" smtClean="0"/>
              <a:t> </a:t>
            </a:r>
            <a:r>
              <a:rPr lang="en-US" dirty="0" err="1" smtClean="0"/>
              <a:t>despues</a:t>
            </a:r>
            <a:r>
              <a:rPr lang="en-US" dirty="0" smtClean="0"/>
              <a:t> de 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 smtClean="0"/>
              <a:t>segunda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err="1" smtClean="0"/>
              <a:t>Nuevamente</a:t>
            </a:r>
            <a:r>
              <a:rPr lang="en-US" dirty="0" smtClean="0"/>
              <a:t> </a:t>
            </a:r>
            <a:r>
              <a:rPr lang="en-US" dirty="0" err="1" smtClean="0"/>
              <a:t>imagínate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eres</a:t>
            </a:r>
            <a:r>
              <a:rPr lang="en-US" dirty="0" smtClean="0"/>
              <a:t> </a:t>
            </a:r>
            <a:r>
              <a:rPr lang="en-US" dirty="0" err="1" smtClean="0"/>
              <a:t>Sarai</a:t>
            </a:r>
            <a:r>
              <a:rPr lang="en-US" dirty="0" smtClean="0"/>
              <a:t>. </a:t>
            </a:r>
            <a:r>
              <a:rPr lang="en-US" dirty="0" err="1" smtClean="0"/>
              <a:t>Piensa</a:t>
            </a:r>
            <a:r>
              <a:rPr lang="en-US" dirty="0" smtClean="0"/>
              <a:t> en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lo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ella</a:t>
            </a:r>
            <a:r>
              <a:rPr lang="en-US" dirty="0" smtClean="0"/>
              <a:t> </a:t>
            </a:r>
            <a:r>
              <a:rPr lang="en-US" dirty="0" err="1" smtClean="0"/>
              <a:t>quería</a:t>
            </a:r>
            <a:r>
              <a:rPr lang="en-US" dirty="0" smtClean="0"/>
              <a:t>, a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ella</a:t>
            </a:r>
            <a:r>
              <a:rPr lang="en-US" dirty="0" smtClean="0"/>
              <a:t> le </a:t>
            </a:r>
            <a:r>
              <a:rPr lang="en-US" dirty="0" err="1" smtClean="0"/>
              <a:t>temía</a:t>
            </a:r>
            <a:r>
              <a:rPr lang="en-US" dirty="0" smtClean="0"/>
              <a:t> y en </a:t>
            </a:r>
            <a:r>
              <a:rPr lang="en-US" dirty="0" err="1" smtClean="0"/>
              <a:t>cómo</a:t>
            </a:r>
            <a:r>
              <a:rPr lang="en-US" dirty="0" smtClean="0"/>
              <a:t> se </a:t>
            </a:r>
            <a:r>
              <a:rPr lang="en-US" dirty="0" err="1" smtClean="0"/>
              <a:t>relacionó</a:t>
            </a:r>
            <a:r>
              <a:rPr lang="en-US" dirty="0" smtClean="0"/>
              <a:t> con </a:t>
            </a:r>
            <a:r>
              <a:rPr lang="en-US" dirty="0" err="1" smtClean="0"/>
              <a:t>las</a:t>
            </a:r>
            <a:r>
              <a:rPr lang="en-US" dirty="0" smtClean="0"/>
              <a:t> personas.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Tercera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Génesis</a:t>
            </a:r>
            <a:r>
              <a:rPr lang="en-US" dirty="0" smtClean="0"/>
              <a:t> 18:1-15</a:t>
            </a:r>
            <a:endParaRPr lang="en-US" dirty="0"/>
          </a:p>
        </p:txBody>
      </p:sp>
      <p:pic>
        <p:nvPicPr>
          <p:cNvPr id="7170" name="Picture 2" descr="E:\01_Ge_18_05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00400" y="2591640"/>
            <a:ext cx="5761037" cy="4064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Tercera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“Después le apareció Jehová en el encinar de </a:t>
            </a:r>
            <a:r>
              <a:rPr lang="es-ES" dirty="0" err="1" smtClean="0"/>
              <a:t>Mamre</a:t>
            </a:r>
            <a:r>
              <a:rPr lang="es-ES" dirty="0" smtClean="0"/>
              <a:t>, estando él sentado a la puerta de su tienda en el calor del día.</a:t>
            </a:r>
            <a:r>
              <a:rPr lang="es-ES" b="1" baseline="30000" dirty="0" smtClean="0"/>
              <a:t> </a:t>
            </a:r>
            <a:r>
              <a:rPr lang="es-ES" dirty="0" smtClean="0"/>
              <a:t>Y alzó sus ojos y miró, y he aquí tres varones que estaban junto a él; y cuando los vio, salió corriendo de la puerta de su tienda a recibirlos, y se postró en tierra,</a:t>
            </a:r>
            <a:r>
              <a:rPr lang="es-ES" b="1" baseline="30000" dirty="0" smtClean="0"/>
              <a:t> </a:t>
            </a:r>
            <a:r>
              <a:rPr lang="es-ES" dirty="0" smtClean="0"/>
              <a:t>y dijo: Señor, si ahora he hallado gracia en tus ojos, te ruego que no pases de tu siervo.</a:t>
            </a:r>
            <a:r>
              <a:rPr lang="es-ES" b="1" baseline="30000" dirty="0" smtClean="0"/>
              <a:t> </a:t>
            </a:r>
            <a:r>
              <a:rPr lang="es-ES" dirty="0" smtClean="0"/>
              <a:t>Que se traiga ahora un poco de agua, y lavad vuestros pies; y recostaos debajo de un árbol,</a:t>
            </a:r>
            <a:r>
              <a:rPr lang="es-ES" b="1" baseline="30000" dirty="0" smtClean="0"/>
              <a:t> </a:t>
            </a:r>
            <a:r>
              <a:rPr lang="es-ES" dirty="0" smtClean="0"/>
              <a:t>y traeré un bocado de pan, y sustentad vuestro corazón, y después pasaréis; pues por eso habéis pasado cerca de vuestro siervo.”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Tercera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9248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“Y ellos dijeron: Haz así como has dicho.</a:t>
            </a:r>
            <a:r>
              <a:rPr lang="es-ES" b="1" baseline="30000" dirty="0" smtClean="0"/>
              <a:t> </a:t>
            </a:r>
            <a:r>
              <a:rPr lang="es-ES" dirty="0" smtClean="0"/>
              <a:t>Entonces Abraham fue de prisa a la tienda a Sara, y le dijo: Toma pronto tres medidas de flor de harina, y amasa y haz panes cocidos debajo del rescoldo.</a:t>
            </a:r>
            <a:r>
              <a:rPr lang="es-ES" b="1" baseline="30000" dirty="0" smtClean="0"/>
              <a:t> </a:t>
            </a:r>
            <a:r>
              <a:rPr lang="es-ES" dirty="0" smtClean="0"/>
              <a:t>Y corrió Abraham a las vacas, y tomó un becerro tierno y bueno, y lo dio al criado, y éste se dio prisa a prepararlo. Tomó también mantequilla y leche, y el becerro que había preparado, y lo puso delante de ellos; y él se estuvo con ellos debajo del árbol, y comieron. </a:t>
            </a:r>
            <a:r>
              <a:rPr lang="es-ES" b="1" baseline="30000" dirty="0" smtClean="0"/>
              <a:t> </a:t>
            </a:r>
            <a:r>
              <a:rPr lang="es-ES" dirty="0" smtClean="0"/>
              <a:t>Y le dijeron: ¿Dónde está Sara tu mujer? Y él respondió: Aquí en la tienda.</a:t>
            </a:r>
            <a:r>
              <a:rPr lang="es-ES" b="1" baseline="30000" dirty="0" smtClean="0"/>
              <a:t>  </a:t>
            </a:r>
            <a:r>
              <a:rPr lang="es-ES" dirty="0" smtClean="0"/>
              <a:t>Entonces dijo: De cierto volveré a ti; y según el tiempo de la vida, he aquí que Sara tu mujer tendrá un hijo. ”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Porciones</a:t>
            </a:r>
            <a:r>
              <a:rPr lang="en-US" dirty="0" smtClean="0"/>
              <a:t> </a:t>
            </a:r>
            <a:r>
              <a:rPr lang="en-US" dirty="0" err="1" smtClean="0"/>
              <a:t>Bíblicas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5943600" cy="4572000"/>
          </a:xfrm>
        </p:spPr>
        <p:txBody>
          <a:bodyPr/>
          <a:lstStyle/>
          <a:p>
            <a:r>
              <a:rPr lang="en-US" dirty="0" err="1" smtClean="0"/>
              <a:t>Génesis</a:t>
            </a:r>
            <a:r>
              <a:rPr lang="en-US" dirty="0" smtClean="0"/>
              <a:t> 12: 1-20; 16:1-8; 18:1-5; 21:1-13</a:t>
            </a:r>
          </a:p>
        </p:txBody>
      </p:sp>
      <p:pic>
        <p:nvPicPr>
          <p:cNvPr id="1027" name="Picture 3" descr="E:\01_Ge_12_09_RG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76400" y="2285999"/>
            <a:ext cx="5867400" cy="4196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Tercera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“Y Sara escuchaba a la puerta de la tienda, que estaba detrás de él.</a:t>
            </a:r>
            <a:r>
              <a:rPr lang="es-ES" b="1" baseline="30000" dirty="0" smtClean="0"/>
              <a:t> </a:t>
            </a:r>
            <a:r>
              <a:rPr lang="es-ES" dirty="0" smtClean="0"/>
              <a:t>Y Abraham y Sara eran viejos, de edad avanzada; y a Sara le había cesado ya la costumbre de las mujeres.</a:t>
            </a:r>
            <a:r>
              <a:rPr lang="es-ES" b="1" baseline="30000" dirty="0" smtClean="0"/>
              <a:t> </a:t>
            </a:r>
            <a:r>
              <a:rPr lang="es-ES" dirty="0" smtClean="0"/>
              <a:t>Se rió, pues, Sara entre sí, diciendo: ¿Después que he envejecido tendré deleite, siendo también mi señor ya viejo? Entonces Jehová dijo a Abraham: ¿Por qué se ha reído Sara diciendo: ¿Será cierto que he de dar a luz siendo ya vieja? ¿Hay para Dios alguna cosa difícil? Al tiempo señalado volveré a ti, y según el tiempo de la vida, Sara tendrá un hijo.</a:t>
            </a:r>
            <a:r>
              <a:rPr lang="es-ES" b="1" baseline="30000" dirty="0" smtClean="0"/>
              <a:t> </a:t>
            </a:r>
            <a:r>
              <a:rPr lang="es-ES" dirty="0" smtClean="0"/>
              <a:t>Entonces Sara negó, diciendo: No me reí; porque tuvo miedo. Y él dijo: No es así, sino que te has reído.”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Tercera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3048000" cy="4572000"/>
          </a:xfrm>
        </p:spPr>
        <p:txBody>
          <a:bodyPr>
            <a:normAutofit/>
          </a:bodyPr>
          <a:lstStyle/>
          <a:p>
            <a:pPr marL="274320" lvl="3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s-ES" sz="2400" dirty="0" err="1" smtClean="0"/>
              <a:t>Sarai</a:t>
            </a:r>
            <a:r>
              <a:rPr lang="es-ES" sz="2400" dirty="0" smtClean="0"/>
              <a:t> se rió de lo que Dios le dijo porque dudó. </a:t>
            </a:r>
          </a:p>
          <a:p>
            <a:pPr marL="274320" lvl="3" indent="-274320">
              <a:spcBef>
                <a:spcPts val="580"/>
              </a:spcBef>
              <a:buClr>
                <a:schemeClr val="accent1"/>
              </a:buClr>
              <a:buSzPct val="85000"/>
            </a:pPr>
            <a:r>
              <a:rPr lang="es-ES" sz="2400" dirty="0" smtClean="0"/>
              <a:t>Pero </a:t>
            </a:r>
            <a:r>
              <a:rPr lang="es-ES" sz="2400" dirty="0" err="1" smtClean="0"/>
              <a:t>Abram</a:t>
            </a:r>
            <a:r>
              <a:rPr lang="es-ES" sz="2400" dirty="0" smtClean="0"/>
              <a:t> también había dudado (17:15-21). Hay una diferencia, Sara se dudo con burla. </a:t>
            </a:r>
            <a:endParaRPr lang="en-US" dirty="0" smtClean="0"/>
          </a:p>
          <a:p>
            <a:endParaRPr lang="en-US" sz="2800" dirty="0"/>
          </a:p>
        </p:txBody>
      </p:sp>
      <p:pic>
        <p:nvPicPr>
          <p:cNvPr id="10243" name="Picture 3" descr="E:\01_Ge_18_05_RG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33800" y="1752600"/>
            <a:ext cx="5184196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¿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te</a:t>
            </a:r>
            <a:r>
              <a:rPr lang="en-US" sz="2800" dirty="0" smtClean="0"/>
              <a:t> dice </a:t>
            </a:r>
            <a:r>
              <a:rPr lang="en-US" sz="2800" dirty="0" err="1" smtClean="0"/>
              <a:t>esta</a:t>
            </a:r>
            <a:r>
              <a:rPr lang="en-US" sz="2800" dirty="0" smtClean="0"/>
              <a:t> </a:t>
            </a:r>
            <a:r>
              <a:rPr lang="en-US" sz="2800" dirty="0" err="1" smtClean="0"/>
              <a:t>última</a:t>
            </a:r>
            <a:r>
              <a:rPr lang="en-US" sz="2800" dirty="0" smtClean="0"/>
              <a:t> </a:t>
            </a:r>
            <a:r>
              <a:rPr lang="en-US" sz="2800" dirty="0" err="1" smtClean="0"/>
              <a:t>porción</a:t>
            </a:r>
            <a:r>
              <a:rPr lang="en-US" sz="2800" dirty="0" smtClean="0"/>
              <a:t> de Sara?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Pero</a:t>
            </a:r>
            <a:r>
              <a:rPr lang="en-US" dirty="0" smtClean="0"/>
              <a:t> no se </a:t>
            </a:r>
            <a:r>
              <a:rPr lang="en-US" dirty="0" err="1" smtClean="0"/>
              <a:t>quedó</a:t>
            </a:r>
            <a:r>
              <a:rPr lang="en-US" dirty="0" smtClean="0"/>
              <a:t> </a:t>
            </a:r>
            <a:r>
              <a:rPr lang="en-US" dirty="0" err="1" smtClean="0"/>
              <a:t>ahí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Génesis</a:t>
            </a:r>
            <a:r>
              <a:rPr lang="en-US" dirty="0" smtClean="0"/>
              <a:t> 21:1-6</a:t>
            </a:r>
            <a:endParaRPr lang="en-US" dirty="0"/>
          </a:p>
        </p:txBody>
      </p:sp>
      <p:pic>
        <p:nvPicPr>
          <p:cNvPr id="11266" name="Picture 2" descr="E:\01_Ge_21_01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57600" y="2707835"/>
            <a:ext cx="5349875" cy="39596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Desenlace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“Visitó Jehová a Sara, como había dicho, e hizo Jehová con Sara como había hablado.</a:t>
            </a:r>
            <a:r>
              <a:rPr lang="es-ES" b="1" baseline="30000" dirty="0" smtClean="0"/>
              <a:t> </a:t>
            </a:r>
            <a:r>
              <a:rPr lang="es-ES" dirty="0" smtClean="0"/>
              <a:t>Y Sara concibió y dio a Abraham un hijo en su vejez, en el tiempo que Dios le había dicho.</a:t>
            </a:r>
            <a:r>
              <a:rPr lang="es-ES" b="1" baseline="30000" dirty="0" smtClean="0"/>
              <a:t> </a:t>
            </a:r>
            <a:r>
              <a:rPr lang="es-ES" dirty="0" smtClean="0"/>
              <a:t>Y llamó Abraham el nombre de su hijo que le nació, que le dio a luz Sara, Isaac.</a:t>
            </a:r>
            <a:r>
              <a:rPr lang="es-ES" b="1" baseline="30000" dirty="0" smtClean="0"/>
              <a:t> </a:t>
            </a:r>
            <a:r>
              <a:rPr lang="es-ES" dirty="0" smtClean="0"/>
              <a:t>Y circuncidó Abraham a su hijo Isaac de ocho días, como Dios le había mandado.</a:t>
            </a:r>
            <a:r>
              <a:rPr lang="es-ES" b="1" baseline="30000" dirty="0" smtClean="0"/>
              <a:t> </a:t>
            </a:r>
            <a:r>
              <a:rPr lang="es-ES" dirty="0" smtClean="0"/>
              <a:t>Y era Abraham de cien años cuando nació Isaac su hijo.</a:t>
            </a:r>
            <a:r>
              <a:rPr lang="es-ES" b="1" baseline="30000" dirty="0" smtClean="0"/>
              <a:t> </a:t>
            </a:r>
            <a:r>
              <a:rPr lang="es-ES" dirty="0" smtClean="0"/>
              <a:t>Entonces dijo Sara: Dios me ha hecho reír, y cualquiera que lo oyere, se reirá conmigo.</a:t>
            </a:r>
            <a:r>
              <a:rPr lang="es-ES" b="1" baseline="30000" dirty="0" smtClean="0"/>
              <a:t> </a:t>
            </a:r>
            <a:r>
              <a:rPr lang="es-ES" dirty="0" smtClean="0"/>
              <a:t>Y añadió: ¿Quién dijera a Abraham que Sara habría de dar de mamar a hijos? Pues le he dado un hijo en su vejez.”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Preguntas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Dios </a:t>
            </a:r>
            <a:r>
              <a:rPr lang="en-US" dirty="0" err="1" smtClean="0"/>
              <a:t>obró</a:t>
            </a:r>
            <a:r>
              <a:rPr lang="en-US" dirty="0" smtClean="0"/>
              <a:t> en la </a:t>
            </a:r>
            <a:r>
              <a:rPr lang="en-US" dirty="0" err="1" smtClean="0"/>
              <a:t>vida</a:t>
            </a:r>
            <a:r>
              <a:rPr lang="en-US" dirty="0" smtClean="0"/>
              <a:t> de Sara a </a:t>
            </a:r>
            <a:r>
              <a:rPr lang="en-US" dirty="0" err="1" smtClean="0"/>
              <a:t>pesar</a:t>
            </a:r>
            <a:r>
              <a:rPr lang="en-US" dirty="0" smtClean="0"/>
              <a:t> de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imperfecciones</a:t>
            </a:r>
            <a:r>
              <a:rPr lang="en-US" dirty="0" smtClean="0"/>
              <a:t>. ¿</a:t>
            </a:r>
            <a:r>
              <a:rPr lang="en-US" dirty="0" err="1" smtClean="0"/>
              <a:t>Cómo</a:t>
            </a:r>
            <a:r>
              <a:rPr lang="en-US" dirty="0" smtClean="0"/>
              <a:t> </a:t>
            </a:r>
            <a:r>
              <a:rPr lang="en-US" dirty="0" err="1" smtClean="0"/>
              <a:t>piensas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Dios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dirty="0" err="1" smtClean="0"/>
              <a:t>usar</a:t>
            </a:r>
            <a:r>
              <a:rPr lang="en-US" dirty="0" smtClean="0"/>
              <a:t> a </a:t>
            </a:r>
            <a:r>
              <a:rPr lang="en-US" dirty="0" err="1" smtClean="0"/>
              <a:t>pesar</a:t>
            </a:r>
            <a:r>
              <a:rPr lang="en-US" dirty="0" smtClean="0"/>
              <a:t> de </a:t>
            </a:r>
            <a:r>
              <a:rPr lang="en-US" dirty="0" err="1" smtClean="0"/>
              <a:t>tus</a:t>
            </a:r>
            <a:r>
              <a:rPr lang="en-US" dirty="0" smtClean="0"/>
              <a:t> </a:t>
            </a:r>
            <a:r>
              <a:rPr lang="en-US" dirty="0" err="1" smtClean="0"/>
              <a:t>imperfecciones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situación</a:t>
            </a:r>
            <a:r>
              <a:rPr lang="en-US" dirty="0" smtClean="0"/>
              <a:t> en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estas</a:t>
            </a:r>
            <a:r>
              <a:rPr lang="en-US" dirty="0" smtClean="0"/>
              <a:t> </a:t>
            </a:r>
            <a:r>
              <a:rPr lang="en-US" dirty="0" err="1" smtClean="0"/>
              <a:t>pasando</a:t>
            </a:r>
            <a:r>
              <a:rPr lang="en-US" dirty="0" smtClean="0"/>
              <a:t> </a:t>
            </a:r>
            <a:r>
              <a:rPr lang="en-US" dirty="0" err="1" smtClean="0"/>
              <a:t>ahora</a:t>
            </a:r>
            <a:r>
              <a:rPr lang="en-US" dirty="0" smtClean="0"/>
              <a:t>, ¿se </a:t>
            </a:r>
            <a:r>
              <a:rPr lang="en-US" dirty="0" err="1" smtClean="0"/>
              <a:t>parece</a:t>
            </a:r>
            <a:r>
              <a:rPr lang="en-US" dirty="0" smtClean="0"/>
              <a:t> a la </a:t>
            </a:r>
            <a:r>
              <a:rPr lang="en-US" dirty="0" err="1" smtClean="0"/>
              <a:t>situación</a:t>
            </a:r>
            <a:r>
              <a:rPr lang="en-US" dirty="0" smtClean="0"/>
              <a:t> de Sara antes o </a:t>
            </a:r>
            <a:r>
              <a:rPr lang="en-US" dirty="0" err="1" smtClean="0"/>
              <a:t>después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Dios </a:t>
            </a:r>
            <a:r>
              <a:rPr lang="en-US" dirty="0" err="1" smtClean="0"/>
              <a:t>cumplió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promesa</a:t>
            </a:r>
            <a:r>
              <a:rPr lang="en-US" dirty="0" smtClean="0"/>
              <a:t>? </a:t>
            </a:r>
            <a:r>
              <a:rPr lang="en-US" dirty="0" err="1" smtClean="0"/>
              <a:t>Explica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viene</a:t>
            </a:r>
            <a:r>
              <a:rPr lang="en-US" dirty="0" smtClean="0"/>
              <a:t> el </a:t>
            </a:r>
            <a:r>
              <a:rPr lang="en-US" dirty="0" err="1" smtClean="0"/>
              <a:t>desespero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Miqueas</a:t>
            </a:r>
            <a:r>
              <a:rPr lang="en-US" dirty="0" smtClean="0"/>
              <a:t> 7:7</a:t>
            </a:r>
          </a:p>
          <a:p>
            <a:pPr>
              <a:buNone/>
            </a:pPr>
            <a:r>
              <a:rPr lang="en-US" dirty="0" smtClean="0"/>
              <a:t>“</a:t>
            </a:r>
            <a:r>
              <a:rPr lang="es-ES" dirty="0" smtClean="0"/>
              <a:t>Mas yo a Jehová miraré, esperaré al Dios de mi salvación; el Dios mío me oirá.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447800"/>
            <a:ext cx="3882390" cy="4572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Hebreos</a:t>
            </a:r>
            <a:r>
              <a:rPr lang="en-US" smtClean="0"/>
              <a:t> 10:35-37</a:t>
            </a:r>
            <a:endParaRPr lang="en-US" dirty="0" smtClean="0"/>
          </a:p>
          <a:p>
            <a:pPr>
              <a:buNone/>
            </a:pPr>
            <a:r>
              <a:rPr lang="es-ES" dirty="0" smtClean="0"/>
              <a:t>No perdáis, pues, vuestra confianza, que tiene grande galardón;</a:t>
            </a:r>
            <a:r>
              <a:rPr lang="es-ES" b="1" baseline="30000" dirty="0" smtClean="0"/>
              <a:t> </a:t>
            </a:r>
            <a:r>
              <a:rPr lang="es-ES" dirty="0" smtClean="0"/>
              <a:t>porque os es necesaria la paciencia, para que habiendo hecho la voluntad de Dios, obtengáis la promesa.</a:t>
            </a:r>
            <a:r>
              <a:rPr lang="es-ES" b="1" baseline="30000" dirty="0" smtClean="0"/>
              <a:t> </a:t>
            </a:r>
            <a:r>
              <a:rPr lang="es-ES" dirty="0" smtClean="0"/>
              <a:t>Porque aún un poquito, Y el que ha de venir vendrá, y no tardará.</a:t>
            </a:r>
            <a:endParaRPr lang="es-E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Cuando</a:t>
            </a:r>
            <a:r>
              <a:rPr lang="en-US" dirty="0" smtClean="0"/>
              <a:t> </a:t>
            </a:r>
            <a:r>
              <a:rPr lang="en-US" dirty="0" err="1" smtClean="0"/>
              <a:t>viene</a:t>
            </a:r>
            <a:r>
              <a:rPr lang="en-US" dirty="0" smtClean="0"/>
              <a:t> el </a:t>
            </a:r>
            <a:r>
              <a:rPr lang="en-US" dirty="0" err="1" smtClean="0"/>
              <a:t>desespero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Salmos</a:t>
            </a:r>
            <a:r>
              <a:rPr lang="en-US" dirty="0" smtClean="0"/>
              <a:t> 130:5-</a:t>
            </a:r>
          </a:p>
          <a:p>
            <a:pPr>
              <a:buNone/>
            </a:pPr>
            <a:r>
              <a:rPr lang="es-ES" dirty="0" smtClean="0"/>
              <a:t>“Esperé yo a Jehová, esperó mi alma; En su palabra he esperado.”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err="1" smtClean="0"/>
              <a:t>Salmos</a:t>
            </a:r>
            <a:r>
              <a:rPr lang="en-US" dirty="0" smtClean="0"/>
              <a:t> 27:14-</a:t>
            </a:r>
          </a:p>
          <a:p>
            <a:pPr>
              <a:buNone/>
            </a:pPr>
            <a:r>
              <a:rPr lang="en-US" dirty="0" smtClean="0"/>
              <a:t>“</a:t>
            </a:r>
            <a:r>
              <a:rPr lang="es-ES" dirty="0" smtClean="0"/>
              <a:t>Aguarda a Jehová;</a:t>
            </a:r>
            <a:br>
              <a:rPr lang="es-ES" dirty="0" smtClean="0"/>
            </a:br>
            <a:r>
              <a:rPr lang="es-ES" dirty="0" smtClean="0"/>
              <a:t>Esfuérzate, y aliéntese tu corazón; Sí, espera a Jehová.”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Aplicaciones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Cuando Dios te promete algo y mediante esa promesa, te pide que hagas algo, hay que hacerlo confiando en el Señor.</a:t>
            </a:r>
          </a:p>
          <a:p>
            <a:r>
              <a:rPr lang="es-ES" sz="3200" dirty="0" smtClean="0"/>
              <a:t>Lo que Dios promete Él lo cumplirá en Su tiempo.</a:t>
            </a:r>
          </a:p>
          <a:p>
            <a:endParaRPr lang="en-US" sz="3200" dirty="0" smtClean="0"/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Aplicaciones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s-ES" sz="3200" dirty="0" smtClean="0"/>
              <a:t>Dios siempre cumple Su propósito a pesar de nuestra debilidades, nuestra poca fe, y a pesar de nuestra confianza en nosotras mismas.</a:t>
            </a:r>
            <a:endParaRPr lang="en-US" sz="3200" dirty="0" smtClean="0"/>
          </a:p>
        </p:txBody>
      </p:sp>
      <p:pic>
        <p:nvPicPr>
          <p:cNvPr id="12290" name="Picture 2" descr="E:\01_Ge_21_01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62200" y="3048000"/>
            <a:ext cx="4735851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Trasfondo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Génesis</a:t>
            </a:r>
            <a:r>
              <a:rPr lang="en-US" dirty="0" smtClean="0"/>
              <a:t> 12:1-9</a:t>
            </a:r>
            <a:endParaRPr lang="en-US" dirty="0"/>
          </a:p>
        </p:txBody>
      </p:sp>
      <p:pic>
        <p:nvPicPr>
          <p:cNvPr id="6" name="Picture 2" descr="E:\01_Ge_12_03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05200" y="2680189"/>
            <a:ext cx="5317402" cy="3873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Génesis</a:t>
            </a:r>
            <a:r>
              <a:rPr lang="en-US" dirty="0" smtClean="0"/>
              <a:t> 12:1-9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s-ES" dirty="0" smtClean="0"/>
              <a:t>“Pero Jehová había dicho a </a:t>
            </a:r>
            <a:r>
              <a:rPr lang="es-ES" dirty="0" err="1" smtClean="0"/>
              <a:t>Abram</a:t>
            </a:r>
            <a:r>
              <a:rPr lang="es-ES" dirty="0" smtClean="0"/>
              <a:t>: Vete de tu tierra y de tu parentela, y de la casa de tu padre, a la tierra que te mostraré. Y haré de ti una nación grande, y te bendeciré, y engrandeceré tu nombre, y serás bendición.</a:t>
            </a:r>
            <a:r>
              <a:rPr lang="es-ES" b="1" baseline="30000" dirty="0" smtClean="0"/>
              <a:t> </a:t>
            </a:r>
            <a:r>
              <a:rPr lang="es-ES" dirty="0" smtClean="0"/>
              <a:t>Bendeciré a los que te bendijeren, y a los que te maldijeren maldeciré; y serán benditas en ti todas las familias de la tierra.</a:t>
            </a:r>
            <a:r>
              <a:rPr lang="es-ES" b="1" baseline="30000" dirty="0" smtClean="0"/>
              <a:t> </a:t>
            </a:r>
            <a:r>
              <a:rPr lang="es-ES" dirty="0" smtClean="0"/>
              <a:t>Y se fue </a:t>
            </a:r>
            <a:r>
              <a:rPr lang="es-ES" dirty="0" err="1" smtClean="0"/>
              <a:t>Abram</a:t>
            </a:r>
            <a:r>
              <a:rPr lang="es-ES" dirty="0" smtClean="0"/>
              <a:t>, como Jehová le dijo; y Lot fue con él. Y era </a:t>
            </a:r>
            <a:r>
              <a:rPr lang="es-ES" dirty="0" err="1" smtClean="0"/>
              <a:t>Abram</a:t>
            </a:r>
            <a:r>
              <a:rPr lang="es-ES" dirty="0" smtClean="0"/>
              <a:t> de edad de setenta y cinco años cuando salió de Harán.</a:t>
            </a:r>
            <a:r>
              <a:rPr lang="es-ES" b="1" baseline="30000" dirty="0" smtClean="0"/>
              <a:t> </a:t>
            </a:r>
            <a:r>
              <a:rPr lang="es-ES" dirty="0" smtClean="0"/>
              <a:t>Tomó, pues, </a:t>
            </a:r>
            <a:r>
              <a:rPr lang="es-ES" dirty="0" err="1" smtClean="0"/>
              <a:t>Abram</a:t>
            </a:r>
            <a:r>
              <a:rPr lang="es-ES" dirty="0" smtClean="0"/>
              <a:t> a </a:t>
            </a:r>
            <a:r>
              <a:rPr lang="es-ES" dirty="0" err="1" smtClean="0"/>
              <a:t>Sarai</a:t>
            </a:r>
            <a:r>
              <a:rPr lang="es-ES" dirty="0" smtClean="0"/>
              <a:t> su mujer, y a Lot hijo de su hermano, y todos sus bienes que habían ganado y las personas que habían adquirido en Harán, y salieron para ir a tierra de Canaán; y a tierra de Canaán llegaron.”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Génesis</a:t>
            </a:r>
            <a:r>
              <a:rPr lang="en-US" dirty="0" smtClean="0"/>
              <a:t> 12:1-9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“Y pasó </a:t>
            </a:r>
            <a:r>
              <a:rPr lang="es-ES" dirty="0" err="1" smtClean="0"/>
              <a:t>Abram</a:t>
            </a:r>
            <a:r>
              <a:rPr lang="es-ES" dirty="0" smtClean="0"/>
              <a:t> por aquella tierra hasta el lugar de </a:t>
            </a:r>
            <a:r>
              <a:rPr lang="es-ES" dirty="0" err="1" smtClean="0"/>
              <a:t>Siquem</a:t>
            </a:r>
            <a:r>
              <a:rPr lang="es-ES" dirty="0" smtClean="0"/>
              <a:t>, hasta el encino de More; y el cananeo estaba entonces en la </a:t>
            </a:r>
            <a:r>
              <a:rPr lang="es-ES" dirty="0" err="1" smtClean="0"/>
              <a:t>tierra.Y</a:t>
            </a:r>
            <a:r>
              <a:rPr lang="es-ES" dirty="0" smtClean="0"/>
              <a:t> apareció Jehová a </a:t>
            </a:r>
            <a:r>
              <a:rPr lang="es-ES" dirty="0" err="1" smtClean="0"/>
              <a:t>Abram</a:t>
            </a:r>
            <a:r>
              <a:rPr lang="es-ES" dirty="0" smtClean="0"/>
              <a:t>, y le dijo: A tu descendencia daré esta tierra. Y edificó allí un altar a Jehová, quien le había aparecido. Luego se pasó de allí a un monte al oriente de </a:t>
            </a:r>
            <a:r>
              <a:rPr lang="es-ES" dirty="0" err="1" smtClean="0"/>
              <a:t>Bet</a:t>
            </a:r>
            <a:r>
              <a:rPr lang="es-ES" dirty="0" smtClean="0"/>
              <a:t>-el, y plantó su tienda, teniendo a </a:t>
            </a:r>
            <a:r>
              <a:rPr lang="es-ES" dirty="0" err="1" smtClean="0"/>
              <a:t>Bet</a:t>
            </a:r>
            <a:r>
              <a:rPr lang="es-ES" dirty="0" smtClean="0"/>
              <a:t>-el al occidente y </a:t>
            </a:r>
            <a:r>
              <a:rPr lang="es-ES" dirty="0" err="1" smtClean="0"/>
              <a:t>Hai</a:t>
            </a:r>
            <a:r>
              <a:rPr lang="es-ES" dirty="0" smtClean="0"/>
              <a:t> al oriente; y edificó allí altar a Jehová, e invocó el nombre de Jehová. Y </a:t>
            </a:r>
            <a:r>
              <a:rPr lang="es-ES" dirty="0" err="1" smtClean="0"/>
              <a:t>Abram</a:t>
            </a:r>
            <a:r>
              <a:rPr lang="es-ES" dirty="0" smtClean="0"/>
              <a:t> partió de allí, caminando y yendo hacia el </a:t>
            </a:r>
            <a:r>
              <a:rPr lang="es-ES" dirty="0" err="1" smtClean="0"/>
              <a:t>Neguev</a:t>
            </a:r>
            <a:r>
              <a:rPr lang="es-ES" dirty="0" smtClean="0"/>
              <a:t>.”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Trasfondo</a:t>
            </a:r>
            <a:r>
              <a:rPr lang="en-US" dirty="0" smtClean="0"/>
              <a:t>- </a:t>
            </a:r>
            <a:r>
              <a:rPr lang="en-US" dirty="0" err="1" smtClean="0"/>
              <a:t>Génesis</a:t>
            </a:r>
            <a:r>
              <a:rPr lang="en-US" dirty="0" smtClean="0"/>
              <a:t> 12:1-9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Abraham y Sara </a:t>
            </a:r>
            <a:r>
              <a:rPr lang="en-US" dirty="0" err="1" smtClean="0"/>
              <a:t>salen</a:t>
            </a:r>
            <a:r>
              <a:rPr lang="en-US" dirty="0" smtClean="0"/>
              <a:t> de la </a:t>
            </a:r>
            <a:r>
              <a:rPr lang="en-US" dirty="0" err="1" smtClean="0"/>
              <a:t>tierra</a:t>
            </a:r>
            <a:r>
              <a:rPr lang="en-US" dirty="0" smtClean="0"/>
              <a:t> de Ur de los </a:t>
            </a:r>
            <a:r>
              <a:rPr lang="en-US" dirty="0" err="1" smtClean="0"/>
              <a:t>caldeos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s-ES" dirty="0" smtClean="0"/>
              <a:t> a la tierra que Dios le había prometido a Dios. </a:t>
            </a:r>
          </a:p>
          <a:p>
            <a:r>
              <a:rPr lang="es-ES" dirty="0" smtClean="0"/>
              <a:t>Dejaron su tierra, familia  y familia  cercana, confiaron en la promesa de Dios y se fueron. </a:t>
            </a:r>
          </a:p>
          <a:p>
            <a:r>
              <a:rPr lang="es-ES" dirty="0" smtClean="0"/>
              <a:t>Cuando Dios promete algo y mediante esa promesa, te pide que hagas algo, hay que hacerlo confiando en el Señor.</a:t>
            </a:r>
            <a:endParaRPr lang="en-US" dirty="0"/>
          </a:p>
        </p:txBody>
      </p:sp>
      <p:pic>
        <p:nvPicPr>
          <p:cNvPr id="5" name="Content Placeholder 4" descr="01_Ge_12_03_RG.jpg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688" t="2317" r="24041" b="2665"/>
          <a:stretch>
            <a:fillRect/>
          </a:stretch>
        </p:blipFill>
        <p:spPr>
          <a:xfrm>
            <a:off x="4631473" y="1752600"/>
            <a:ext cx="4283927" cy="399184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Génesis</a:t>
            </a:r>
            <a:r>
              <a:rPr lang="en-US" dirty="0" smtClean="0"/>
              <a:t> 12:10-20</a:t>
            </a:r>
            <a:endParaRPr lang="en-US" dirty="0"/>
          </a:p>
        </p:txBody>
      </p:sp>
      <p:pic>
        <p:nvPicPr>
          <p:cNvPr id="2050" name="Picture 2" descr="E:\01_Ge_12_10_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57600" y="2747506"/>
            <a:ext cx="5203825" cy="3843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Primera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 smtClean="0"/>
              <a:t>“Hubo entonces hambre en la tierra, y descendió </a:t>
            </a:r>
            <a:r>
              <a:rPr lang="es-ES" dirty="0" err="1" smtClean="0"/>
              <a:t>Abram</a:t>
            </a:r>
            <a:r>
              <a:rPr lang="es-ES" dirty="0" smtClean="0"/>
              <a:t> a Egipto para morar allá; porque era grande el hambre en la tierra.</a:t>
            </a:r>
            <a:r>
              <a:rPr lang="es-ES" b="1" baseline="30000" dirty="0" smtClean="0"/>
              <a:t> </a:t>
            </a:r>
            <a:r>
              <a:rPr lang="es-ES" dirty="0" smtClean="0"/>
              <a:t>Y aconteció que cuando estaba para entrar en Egipto, dijo a </a:t>
            </a:r>
            <a:r>
              <a:rPr lang="es-ES" dirty="0" err="1" smtClean="0"/>
              <a:t>Sarai</a:t>
            </a:r>
            <a:r>
              <a:rPr lang="es-ES" dirty="0" smtClean="0"/>
              <a:t> su mujer: He aquí, ahora conozco que eres mujer de hermoso aspecto;</a:t>
            </a:r>
            <a:r>
              <a:rPr lang="es-ES" b="1" baseline="30000" dirty="0" smtClean="0"/>
              <a:t> </a:t>
            </a:r>
            <a:r>
              <a:rPr lang="es-ES" dirty="0" smtClean="0"/>
              <a:t>y cuando te vean los egipcios, dirán: Su mujer es; y me matarán a mí, y a ti te reservarán la vida.</a:t>
            </a:r>
            <a:r>
              <a:rPr lang="es-ES" b="1" baseline="30000" dirty="0" smtClean="0"/>
              <a:t> </a:t>
            </a:r>
            <a:r>
              <a:rPr lang="es-ES" dirty="0" smtClean="0"/>
              <a:t>Ahora, pues, di que eres mi hermana, para que me vaya bien por causa tuya, y viva mi alma por causa de ti.</a:t>
            </a:r>
            <a:r>
              <a:rPr lang="es-ES" b="1" baseline="30000" dirty="0" smtClean="0"/>
              <a:t> </a:t>
            </a:r>
            <a:r>
              <a:rPr lang="es-ES" dirty="0" smtClean="0"/>
              <a:t>Y aconteció que cuando entró </a:t>
            </a:r>
            <a:r>
              <a:rPr lang="es-ES" dirty="0" err="1" smtClean="0"/>
              <a:t>Abram</a:t>
            </a:r>
            <a:r>
              <a:rPr lang="es-ES" dirty="0" smtClean="0"/>
              <a:t> en Egipto, los egipcios vieron que la mujer era hermosa en gran manera.</a:t>
            </a:r>
            <a:r>
              <a:rPr lang="es-ES" b="1" baseline="30000" dirty="0" smtClean="0"/>
              <a:t> ”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Primera</a:t>
            </a:r>
            <a:r>
              <a:rPr lang="en-US" dirty="0" smtClean="0"/>
              <a:t> </a:t>
            </a:r>
            <a:r>
              <a:rPr lang="en-US" dirty="0" err="1" smtClean="0"/>
              <a:t>Desconfianza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s-ES" dirty="0" smtClean="0"/>
              <a:t>“También la vieron los príncipes de Faraón, y la alabaron delante de él; y fue llevada la mujer a casa de Faraón.</a:t>
            </a:r>
            <a:r>
              <a:rPr lang="es-ES" b="1" baseline="30000" dirty="0" smtClean="0"/>
              <a:t> </a:t>
            </a:r>
            <a:r>
              <a:rPr lang="es-ES" dirty="0" smtClean="0"/>
              <a:t>E hizo bien a </a:t>
            </a:r>
            <a:r>
              <a:rPr lang="es-ES" dirty="0" err="1" smtClean="0"/>
              <a:t>Abram</a:t>
            </a:r>
            <a:r>
              <a:rPr lang="es-ES" dirty="0" smtClean="0"/>
              <a:t> por causa de ella; y él tuvo ovejas, vacas, asnos, siervos, criadas, asnas y camellos.</a:t>
            </a:r>
            <a:r>
              <a:rPr lang="es-ES" b="1" baseline="30000" dirty="0" smtClean="0"/>
              <a:t> </a:t>
            </a:r>
            <a:r>
              <a:rPr lang="es-ES" dirty="0" smtClean="0"/>
              <a:t>Mas Jehová hirió a Faraón y a su casa con grandes plagas, por causa de </a:t>
            </a:r>
            <a:r>
              <a:rPr lang="es-ES" dirty="0" err="1" smtClean="0"/>
              <a:t>Sarai</a:t>
            </a:r>
            <a:r>
              <a:rPr lang="es-ES" dirty="0" smtClean="0"/>
              <a:t> mujer de </a:t>
            </a:r>
            <a:r>
              <a:rPr lang="es-ES" dirty="0" err="1" smtClean="0"/>
              <a:t>Abram</a:t>
            </a:r>
            <a:r>
              <a:rPr lang="es-ES" dirty="0" smtClean="0"/>
              <a:t>.</a:t>
            </a:r>
            <a:r>
              <a:rPr lang="es-ES" b="1" baseline="30000" dirty="0" smtClean="0"/>
              <a:t> </a:t>
            </a:r>
            <a:r>
              <a:rPr lang="es-ES" dirty="0" smtClean="0"/>
              <a:t>Entonces Faraón llamó a </a:t>
            </a:r>
            <a:r>
              <a:rPr lang="es-ES" dirty="0" err="1" smtClean="0"/>
              <a:t>Abram</a:t>
            </a:r>
            <a:r>
              <a:rPr lang="es-ES" dirty="0" smtClean="0"/>
              <a:t>, y le dijo: ¿Qué es esto que has hecho conmigo? ¿Por qué no me declaraste que era tu mujer?</a:t>
            </a:r>
            <a:r>
              <a:rPr lang="es-ES" b="1" baseline="30000" dirty="0" smtClean="0"/>
              <a:t> </a:t>
            </a:r>
            <a:r>
              <a:rPr lang="es-ES" dirty="0" smtClean="0"/>
              <a:t>¿Por qué dijiste: Es mi hermana, poniéndome en ocasión de tomarla para mí por mujer? Ahora, pues, he aquí tu mujer; tómala, y vete.</a:t>
            </a:r>
            <a:r>
              <a:rPr lang="es-ES" b="1" baseline="30000" dirty="0" smtClean="0"/>
              <a:t> </a:t>
            </a:r>
            <a:r>
              <a:rPr lang="es-ES" dirty="0" smtClean="0"/>
              <a:t>Entonces Faraón dio orden a su gente acerca de </a:t>
            </a:r>
            <a:r>
              <a:rPr lang="es-ES" dirty="0" err="1" smtClean="0"/>
              <a:t>Abram</a:t>
            </a:r>
            <a:r>
              <a:rPr lang="es-ES" dirty="0" smtClean="0"/>
              <a:t>; y le acompañaron, y a su mujer, con todo lo que tenía.”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1490</TotalTime>
  <Words>805</Words>
  <Application>Microsoft Office PowerPoint</Application>
  <PresentationFormat>On-screen Show (4:3)</PresentationFormat>
  <Paragraphs>78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Franklin Gothic Book</vt:lpstr>
      <vt:lpstr>Perpetua</vt:lpstr>
      <vt:lpstr>Wingdings 2</vt:lpstr>
      <vt:lpstr>Equity</vt:lpstr>
      <vt:lpstr>Sara, madre de muchos</vt:lpstr>
      <vt:lpstr>Porciones Bíblicas</vt:lpstr>
      <vt:lpstr>Trasfondo</vt:lpstr>
      <vt:lpstr>Génesis 12:1-9</vt:lpstr>
      <vt:lpstr>Génesis 12:1-9</vt:lpstr>
      <vt:lpstr>Trasfondo- Génesis 12:1-9</vt:lpstr>
      <vt:lpstr>Primera Desconfianza</vt:lpstr>
      <vt:lpstr>Primera Desconfianza</vt:lpstr>
      <vt:lpstr>Primera Desconfianza</vt:lpstr>
      <vt:lpstr>Primera Desconfianza</vt:lpstr>
      <vt:lpstr>Preguntas:</vt:lpstr>
      <vt:lpstr>Segunda Desconfianza</vt:lpstr>
      <vt:lpstr>Segunda Desconfianza</vt:lpstr>
      <vt:lpstr>Segunda Desconfianza</vt:lpstr>
      <vt:lpstr>Segunda Desconfianza</vt:lpstr>
      <vt:lpstr>Preguntas:</vt:lpstr>
      <vt:lpstr>Tercera Desconfianza</vt:lpstr>
      <vt:lpstr>Tercera Desconfianza</vt:lpstr>
      <vt:lpstr>Tercera Desconfianza</vt:lpstr>
      <vt:lpstr>Tercera Desconfianza</vt:lpstr>
      <vt:lpstr>Tercera Desconfianza</vt:lpstr>
      <vt:lpstr>Preguntas:</vt:lpstr>
      <vt:lpstr>Pero no se quedó ahí…</vt:lpstr>
      <vt:lpstr>Desenlace</vt:lpstr>
      <vt:lpstr>Preguntas:</vt:lpstr>
      <vt:lpstr>Cuando viene el desespero…</vt:lpstr>
      <vt:lpstr>Cuando viene el desespero…</vt:lpstr>
      <vt:lpstr>Aplicaciones</vt:lpstr>
      <vt:lpstr>Aplicaciones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Sara, madre de muchos</dc:title>
  <dc:creator>Lorimar</dc:creator>
  <cp:lastModifiedBy>Tito Ortega</cp:lastModifiedBy>
  <cp:revision>15</cp:revision>
  <dcterms:created xsi:type="dcterms:W3CDTF">2013-12-11T18:23:54Z</dcterms:created>
  <dcterms:modified xsi:type="dcterms:W3CDTF">2013-12-13T01:12:35Z</dcterms:modified>
</cp:coreProperties>
</file>